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7562850" cx="10693400"/>
  <p:notesSz cx="10693400" cy="7562850"/>
  <p:embeddedFontLst>
    <p:embeddedFont>
      <p:font typeface="Permanent Marker"/>
      <p:regular r:id="rId57"/>
    </p:embeddedFont>
    <p:embeddedFont>
      <p:font typeface="Helvetica Neue"/>
      <p:regular r:id="rId58"/>
      <p:bold r:id="rId59"/>
      <p:italic r:id="rId60"/>
      <p:boldItalic r:id="rId61"/>
    </p:embeddedFont>
    <p:embeddedFont>
      <p:font typeface="Arial Black"/>
      <p:regular r:id="rId62"/>
    </p:embeddedFont>
    <p:embeddedFont>
      <p:font typeface="Helvetica Neue Light"/>
      <p:regular r:id="rId63"/>
      <p:bold r:id="rId64"/>
      <p:italic r:id="rId65"/>
      <p:boldItalic r:id="rId66"/>
    </p:embeddedFont>
    <p:embeddedFont>
      <p:font typeface="Century Gothic"/>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9B7B83-7859-4563-9CDC-5C0DE2ED8B2C}">
  <a:tblStyle styleId="{F49B7B83-7859-4563-9CDC-5C0DE2ED8B2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schemas.openxmlformats.org/officeDocument/2006/relationships/font" Target="fonts/CenturyGothic-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ArialBlack-regular.fntdata"/><Relationship Id="rId61" Type="http://schemas.openxmlformats.org/officeDocument/2006/relationships/font" Target="fonts/HelveticaNeue-boldItalic.fntdata"/><Relationship Id="rId20" Type="http://schemas.openxmlformats.org/officeDocument/2006/relationships/slide" Target="slides/slide14.xml"/><Relationship Id="rId64" Type="http://schemas.openxmlformats.org/officeDocument/2006/relationships/font" Target="fonts/HelveticaNeueLight-bold.fntdata"/><Relationship Id="rId63" Type="http://schemas.openxmlformats.org/officeDocument/2006/relationships/font" Target="fonts/HelveticaNeueLight-regular.fntdata"/><Relationship Id="rId22" Type="http://schemas.openxmlformats.org/officeDocument/2006/relationships/slide" Target="slides/slide16.xml"/><Relationship Id="rId66" Type="http://schemas.openxmlformats.org/officeDocument/2006/relationships/font" Target="fonts/HelveticaNeueLight-boldItalic.fntdata"/><Relationship Id="rId21" Type="http://schemas.openxmlformats.org/officeDocument/2006/relationships/slide" Target="slides/slide15.xml"/><Relationship Id="rId65" Type="http://schemas.openxmlformats.org/officeDocument/2006/relationships/font" Target="fonts/HelveticaNeueLight-italic.fntdata"/><Relationship Id="rId24" Type="http://schemas.openxmlformats.org/officeDocument/2006/relationships/slide" Target="slides/slide18.xml"/><Relationship Id="rId68" Type="http://schemas.openxmlformats.org/officeDocument/2006/relationships/font" Target="fonts/CenturyGothic-bold.fntdata"/><Relationship Id="rId23" Type="http://schemas.openxmlformats.org/officeDocument/2006/relationships/slide" Target="slides/slide17.xml"/><Relationship Id="rId67" Type="http://schemas.openxmlformats.org/officeDocument/2006/relationships/font" Target="fonts/CenturyGothic-regular.fntdata"/><Relationship Id="rId60" Type="http://schemas.openxmlformats.org/officeDocument/2006/relationships/font" Target="fonts/HelveticaNeue-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enturyGothic-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PermanentMarker-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HelveticaNeue-bold.fntdata"/><Relationship Id="rId14" Type="http://schemas.openxmlformats.org/officeDocument/2006/relationships/slide" Target="slides/slide8.xml"/><Relationship Id="rId58" Type="http://schemas.openxmlformats.org/officeDocument/2006/relationships/font" Target="fonts/HelveticaNeue-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4633913" cy="37941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6057900" y="0"/>
            <a:ext cx="4632325" cy="379413"/>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069975" y="3640138"/>
            <a:ext cx="8553450" cy="29781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7183438"/>
            <a:ext cx="4633913" cy="37941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6057900" y="7183438"/>
            <a:ext cx="4632325" cy="37941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p1: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0: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1: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1:notes"/>
          <p:cNvSpPr txBox="1"/>
          <p:nvPr>
            <p:ph idx="1" type="body"/>
          </p:nvPr>
        </p:nvSpPr>
        <p:spPr>
          <a:xfrm>
            <a:off x="1069975" y="3640138"/>
            <a:ext cx="8553450" cy="29781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1:notes"/>
          <p:cNvSpPr txBox="1"/>
          <p:nvPr>
            <p:ph idx="12" type="sldNum"/>
          </p:nvPr>
        </p:nvSpPr>
        <p:spPr>
          <a:xfrm>
            <a:off x="6057900" y="7183438"/>
            <a:ext cx="4632325" cy="37941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sv-S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2: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3: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3: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4:notes"/>
          <p:cNvSpPr txBox="1"/>
          <p:nvPr>
            <p:ph idx="1" type="body"/>
          </p:nvPr>
        </p:nvSpPr>
        <p:spPr>
          <a:xfrm>
            <a:off x="886885" y="4158864"/>
            <a:ext cx="4877863" cy="3939976"/>
          </a:xfrm>
          <a:prstGeom prst="rect">
            <a:avLst/>
          </a:prstGeom>
          <a:noFill/>
          <a:ln>
            <a:noFill/>
          </a:ln>
        </p:spPr>
        <p:txBody>
          <a:bodyPr anchorCtr="0" anchor="t" bIns="88200" lIns="88200" spcFirstLastPara="1" rIns="88200" wrap="square" tIns="882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38" name="Google Shape;238;p14:notes"/>
          <p:cNvSpPr/>
          <p:nvPr>
            <p:ph idx="2" type="sldImg"/>
          </p:nvPr>
        </p:nvSpPr>
        <p:spPr>
          <a:xfrm>
            <a:off x="1004888" y="657225"/>
            <a:ext cx="4641850" cy="32829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5: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5: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6: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6: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7: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7: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8: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8: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9: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9: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2: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0: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20: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1: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1: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2: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22: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3: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23: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4: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4: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5: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25: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6: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6: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7: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27: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8: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8: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9: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9: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3: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0: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30: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1: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31: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2: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2: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3: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33: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4: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34: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5: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35: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6: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36: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7: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37: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8: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38: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9: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39: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4: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4: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40: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40: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1: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41: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2: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42: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3: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43: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44: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44: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45: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45: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46: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46: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47: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47: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48: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48: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9: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49: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50: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50: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6: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7: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9:notes"/>
          <p:cNvSpPr txBox="1"/>
          <p:nvPr>
            <p:ph idx="1" type="body"/>
          </p:nvPr>
        </p:nvSpPr>
        <p:spPr>
          <a:xfrm>
            <a:off x="1069975" y="3640138"/>
            <a:ext cx="8553450" cy="29781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9:notes"/>
          <p:cNvSpPr/>
          <p:nvPr>
            <p:ph idx="2" type="sldImg"/>
          </p:nvPr>
        </p:nvSpPr>
        <p:spPr>
          <a:xfrm>
            <a:off x="3543300" y="946150"/>
            <a:ext cx="3606800" cy="25511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6.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8.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336675" y="3060807"/>
            <a:ext cx="8020050" cy="809902"/>
          </a:xfrm>
          <a:prstGeom prst="rect">
            <a:avLst/>
          </a:prstGeom>
          <a:noFill/>
          <a:ln>
            <a:noFill/>
          </a:ln>
        </p:spPr>
        <p:txBody>
          <a:bodyPr anchorCtr="0" anchor="b" bIns="0" lIns="0" spcFirstLastPara="1" rIns="0" wrap="square" tIns="0">
            <a:spAutoFit/>
          </a:bodyPr>
          <a:lstStyle>
            <a:lvl1pPr lvl="0" algn="ctr">
              <a:spcBef>
                <a:spcPts val="0"/>
              </a:spcBef>
              <a:spcAft>
                <a:spcPts val="0"/>
              </a:spcAft>
              <a:buSzPts val="1400"/>
              <a:buNone/>
              <a:defRPr sz="526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 type="subTitle"/>
          </p:nvPr>
        </p:nvSpPr>
        <p:spPr>
          <a:xfrm>
            <a:off x="1336675" y="3972247"/>
            <a:ext cx="8020050" cy="323935"/>
          </a:xfrm>
          <a:prstGeom prst="rect">
            <a:avLst/>
          </a:prstGeom>
          <a:noFill/>
          <a:ln>
            <a:noFill/>
          </a:ln>
        </p:spPr>
        <p:txBody>
          <a:bodyPr anchorCtr="0" anchor="t" bIns="0" lIns="0" spcFirstLastPara="1" rIns="0" wrap="square" tIns="0">
            <a:spAutoFit/>
          </a:bodyPr>
          <a:lstStyle>
            <a:lvl1pPr lvl="0" algn="ctr">
              <a:spcBef>
                <a:spcPts val="0"/>
              </a:spcBef>
              <a:spcAft>
                <a:spcPts val="0"/>
              </a:spcAft>
              <a:buClr>
                <a:schemeClr val="lt1"/>
              </a:buClr>
              <a:buSzPts val="2105"/>
              <a:buFont typeface="Calibri"/>
              <a:buNone/>
              <a:defRPr sz="2105"/>
            </a:lvl1pPr>
            <a:lvl2pPr lvl="1" algn="ctr">
              <a:spcBef>
                <a:spcPts val="0"/>
              </a:spcBef>
              <a:spcAft>
                <a:spcPts val="0"/>
              </a:spcAft>
              <a:buSzPts val="1755"/>
              <a:buFont typeface="Calibri"/>
              <a:buNone/>
              <a:defRPr sz="1754"/>
            </a:lvl2pPr>
            <a:lvl3pPr lvl="2" algn="ctr">
              <a:spcBef>
                <a:spcPts val="0"/>
              </a:spcBef>
              <a:spcAft>
                <a:spcPts val="0"/>
              </a:spcAft>
              <a:buSzPts val="1580"/>
              <a:buFont typeface="Calibri"/>
              <a:buNone/>
              <a:defRPr sz="1580"/>
            </a:lvl3pPr>
            <a:lvl4pPr lvl="3" algn="ctr">
              <a:spcBef>
                <a:spcPts val="0"/>
              </a:spcBef>
              <a:spcAft>
                <a:spcPts val="0"/>
              </a:spcAft>
              <a:buSzPts val="1405"/>
              <a:buFont typeface="Calibri"/>
              <a:buNone/>
              <a:defRPr sz="1405"/>
            </a:lvl4pPr>
            <a:lvl5pPr lvl="4" algn="ctr">
              <a:spcBef>
                <a:spcPts val="0"/>
              </a:spcBef>
              <a:spcAft>
                <a:spcPts val="0"/>
              </a:spcAft>
              <a:buSzPts val="1405"/>
              <a:buFont typeface="Calibri"/>
              <a:buNone/>
              <a:defRPr sz="1405"/>
            </a:lvl5pPr>
            <a:lvl6pPr lvl="5" algn="ctr">
              <a:spcBef>
                <a:spcPts val="0"/>
              </a:spcBef>
              <a:spcAft>
                <a:spcPts val="0"/>
              </a:spcAft>
              <a:buSzPts val="1405"/>
              <a:buFont typeface="Calibri"/>
              <a:buNone/>
              <a:defRPr sz="1405"/>
            </a:lvl6pPr>
            <a:lvl7pPr lvl="6" algn="ctr">
              <a:spcBef>
                <a:spcPts val="0"/>
              </a:spcBef>
              <a:spcAft>
                <a:spcPts val="0"/>
              </a:spcAft>
              <a:buSzPts val="1405"/>
              <a:buFont typeface="Calibri"/>
              <a:buNone/>
              <a:defRPr sz="1405"/>
            </a:lvl7pPr>
            <a:lvl8pPr lvl="7" algn="ctr">
              <a:spcBef>
                <a:spcPts val="0"/>
              </a:spcBef>
              <a:spcAft>
                <a:spcPts val="0"/>
              </a:spcAft>
              <a:buSzPts val="1405"/>
              <a:buFont typeface="Calibri"/>
              <a:buNone/>
              <a:defRPr sz="1405"/>
            </a:lvl8pPr>
            <a:lvl9pPr lvl="8" algn="ctr">
              <a:spcBef>
                <a:spcPts val="0"/>
              </a:spcBef>
              <a:spcAft>
                <a:spcPts val="0"/>
              </a:spcAft>
              <a:buSzPts val="1405"/>
              <a:buFont typeface="Calibri"/>
              <a:buNone/>
              <a:defRPr sz="1405"/>
            </a:lvl9pPr>
          </a:lstStyle>
          <a:p/>
        </p:txBody>
      </p:sp>
      <p:sp>
        <p:nvSpPr>
          <p:cNvPr id="19" name="Google Shape;19;p2"/>
          <p:cNvSpPr txBox="1"/>
          <p:nvPr>
            <p:ph idx="10" type="dt"/>
          </p:nvPr>
        </p:nvSpPr>
        <p:spPr>
          <a:xfrm>
            <a:off x="534670" y="7033450"/>
            <a:ext cx="2459482"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1" type="ftr"/>
          </p:nvPr>
        </p:nvSpPr>
        <p:spPr>
          <a:xfrm>
            <a:off x="3635756" y="7033450"/>
            <a:ext cx="3421888"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2" type="sldNum"/>
          </p:nvPr>
        </p:nvSpPr>
        <p:spPr>
          <a:xfrm>
            <a:off x="7699248" y="7033450"/>
            <a:ext cx="2459482" cy="276999"/>
          </a:xfrm>
          <a:prstGeom prst="rect">
            <a:avLst/>
          </a:prstGeom>
          <a:noFill/>
          <a:ln>
            <a:noFill/>
          </a:ln>
        </p:spPr>
        <p:txBody>
          <a:bodyPr anchorCtr="0" anchor="t"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pic>
        <p:nvPicPr>
          <p:cNvPr id="22" name="Google Shape;22;p2"/>
          <p:cNvPicPr preferRelativeResize="0"/>
          <p:nvPr/>
        </p:nvPicPr>
        <p:blipFill rotWithShape="1">
          <a:blip r:embed="rId2">
            <a:alphaModFix/>
          </a:blip>
          <a:srcRect b="0" l="0" r="0" t="0"/>
          <a:stretch/>
        </p:blipFill>
        <p:spPr>
          <a:xfrm>
            <a:off x="0" y="-26890"/>
            <a:ext cx="10693400" cy="758974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3" name="Shape 23"/>
        <p:cNvGrpSpPr/>
        <p:nvPr/>
      </p:nvGrpSpPr>
      <p:grpSpPr>
        <a:xfrm>
          <a:off x="0" y="0"/>
          <a:ext cx="0" cy="0"/>
          <a:chOff x="0" y="0"/>
          <a:chExt cx="0" cy="0"/>
        </a:xfrm>
      </p:grpSpPr>
      <p:sp>
        <p:nvSpPr>
          <p:cNvPr id="24" name="Google Shape;24;p3"/>
          <p:cNvSpPr txBox="1"/>
          <p:nvPr>
            <p:ph idx="10" type="dt"/>
          </p:nvPr>
        </p:nvSpPr>
        <p:spPr>
          <a:xfrm>
            <a:off x="534670" y="7033450"/>
            <a:ext cx="2459482"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3635756" y="7033450"/>
            <a:ext cx="3421888"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7699248" y="7033450"/>
            <a:ext cx="2459482" cy="276999"/>
          </a:xfrm>
          <a:prstGeom prst="rect">
            <a:avLst/>
          </a:prstGeom>
          <a:noFill/>
          <a:ln>
            <a:noFill/>
          </a:ln>
        </p:spPr>
        <p:txBody>
          <a:bodyPr anchorCtr="0" anchor="t"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SE"/>
              <a:t>‹#›</a:t>
            </a:fld>
            <a:endParaRPr/>
          </a:p>
        </p:txBody>
      </p:sp>
      <p:grpSp>
        <p:nvGrpSpPr>
          <p:cNvPr id="27" name="Google Shape;27;p3"/>
          <p:cNvGrpSpPr/>
          <p:nvPr/>
        </p:nvGrpSpPr>
        <p:grpSpPr>
          <a:xfrm>
            <a:off x="12152" y="-15279"/>
            <a:ext cx="10681248" cy="7593408"/>
            <a:chOff x="0" y="-280415"/>
            <a:chExt cx="12192001" cy="7164919"/>
          </a:xfrm>
        </p:grpSpPr>
        <p:grpSp>
          <p:nvGrpSpPr>
            <p:cNvPr id="28" name="Google Shape;28;p3"/>
            <p:cNvGrpSpPr/>
            <p:nvPr/>
          </p:nvGrpSpPr>
          <p:grpSpPr>
            <a:xfrm>
              <a:off x="0" y="-280415"/>
              <a:ext cx="12192001" cy="7138415"/>
              <a:chOff x="0" y="-280415"/>
              <a:chExt cx="12192001" cy="7138415"/>
            </a:xfrm>
          </p:grpSpPr>
          <p:pic>
            <p:nvPicPr>
              <p:cNvPr descr="D:\Ali\其他\投影片範本\Tennrich-ex-1-2 2.jpg" id="29" name="Google Shape;29;p3"/>
              <p:cNvPicPr preferRelativeResize="0"/>
              <p:nvPr/>
            </p:nvPicPr>
            <p:blipFill rotWithShape="1">
              <a:blip r:embed="rId2">
                <a:alphaModFix/>
              </a:blip>
              <a:srcRect b="0" l="0" r="0" t="0"/>
              <a:stretch/>
            </p:blipFill>
            <p:spPr>
              <a:xfrm>
                <a:off x="0" y="0"/>
                <a:ext cx="12191999" cy="6858000"/>
              </a:xfrm>
              <a:prstGeom prst="rect">
                <a:avLst/>
              </a:prstGeom>
              <a:noFill/>
              <a:ln>
                <a:noFill/>
              </a:ln>
            </p:spPr>
          </p:pic>
          <p:pic>
            <p:nvPicPr>
              <p:cNvPr id="30" name="Google Shape;30;p3"/>
              <p:cNvPicPr preferRelativeResize="0"/>
              <p:nvPr/>
            </p:nvPicPr>
            <p:blipFill rotWithShape="1">
              <a:blip r:embed="rId3">
                <a:alphaModFix/>
              </a:blip>
              <a:srcRect b="0" l="0" r="0" t="0"/>
              <a:stretch/>
            </p:blipFill>
            <p:spPr>
              <a:xfrm>
                <a:off x="1" y="-280415"/>
                <a:ext cx="12192000" cy="6882384"/>
              </a:xfrm>
              <a:prstGeom prst="rect">
                <a:avLst/>
              </a:prstGeom>
              <a:noFill/>
              <a:ln>
                <a:noFill/>
              </a:ln>
            </p:spPr>
          </p:pic>
        </p:grpSp>
        <p:pic>
          <p:nvPicPr>
            <p:cNvPr descr="D:\Ali\Portal_DRM_上傳資料\Brand &amp; Product File\@@Logo\Energizer\Energizer Logo\Energizer Logo PNG.png" id="31" name="Google Shape;31;p3"/>
            <p:cNvPicPr preferRelativeResize="0"/>
            <p:nvPr/>
          </p:nvPicPr>
          <p:blipFill rotWithShape="1">
            <a:blip r:embed="rId4">
              <a:alphaModFix/>
            </a:blip>
            <a:srcRect b="0" l="0" r="0" t="0"/>
            <a:stretch/>
          </p:blipFill>
          <p:spPr>
            <a:xfrm>
              <a:off x="6210" y="6607672"/>
              <a:ext cx="843999" cy="276832"/>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32" name="Shape 32"/>
        <p:cNvGrpSpPr/>
        <p:nvPr/>
      </p:nvGrpSpPr>
      <p:grpSpPr>
        <a:xfrm>
          <a:off x="0" y="0"/>
          <a:ext cx="0" cy="0"/>
          <a:chOff x="0" y="0"/>
          <a:chExt cx="0" cy="0"/>
        </a:xfrm>
      </p:grpSpPr>
      <p:sp>
        <p:nvSpPr>
          <p:cNvPr id="33" name="Google Shape;33;p4"/>
          <p:cNvSpPr/>
          <p:nvPr/>
        </p:nvSpPr>
        <p:spPr>
          <a:xfrm>
            <a:off x="772668" y="3005327"/>
            <a:ext cx="9136379" cy="4203191"/>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4"/>
          <p:cNvSpPr/>
          <p:nvPr/>
        </p:nvSpPr>
        <p:spPr>
          <a:xfrm>
            <a:off x="8444992" y="649154"/>
            <a:ext cx="1268570" cy="30488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 name="Google Shape;35;p4"/>
          <p:cNvSpPr txBox="1"/>
          <p:nvPr>
            <p:ph idx="11" type="ftr"/>
          </p:nvPr>
        </p:nvSpPr>
        <p:spPr>
          <a:xfrm>
            <a:off x="3635756" y="7033450"/>
            <a:ext cx="3421888" cy="378142"/>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
          <p:cNvSpPr txBox="1"/>
          <p:nvPr>
            <p:ph idx="10" type="dt"/>
          </p:nvPr>
        </p:nvSpPr>
        <p:spPr>
          <a:xfrm>
            <a:off x="534670" y="7033450"/>
            <a:ext cx="2459482" cy="37814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
          <p:cNvSpPr txBox="1"/>
          <p:nvPr>
            <p:ph idx="12" type="sldNum"/>
          </p:nvPr>
        </p:nvSpPr>
        <p:spPr>
          <a:xfrm>
            <a:off x="7699248" y="7033450"/>
            <a:ext cx="2459482" cy="378142"/>
          </a:xfrm>
          <a:prstGeom prst="rect">
            <a:avLst/>
          </a:prstGeom>
          <a:noFill/>
          <a:ln>
            <a:noFill/>
          </a:ln>
        </p:spPr>
        <p:txBody>
          <a:bodyPr anchorCtr="0" anchor="t" bIns="0" lIns="0" spcFirstLastPara="1" rIns="0" wrap="square" tIns="0">
            <a:spAutoFit/>
          </a:bodyPr>
          <a:lstStyle>
            <a:lvl1pPr indent="0" lvl="0" marL="0" algn="r">
              <a:spcBef>
                <a:spcPts val="0"/>
              </a:spcBef>
              <a:buNone/>
              <a:defRPr sz="1800">
                <a:solidFill>
                  <a:srgbClr val="888888"/>
                </a:solidFill>
                <a:latin typeface="Calibri"/>
                <a:ea typeface="Calibri"/>
                <a:cs typeface="Calibri"/>
                <a:sym typeface="Calibri"/>
              </a:defRPr>
            </a:lvl1pPr>
            <a:lvl2pPr indent="0" lvl="1" marL="0" algn="r">
              <a:spcBef>
                <a:spcPts val="0"/>
              </a:spcBef>
              <a:buNone/>
              <a:defRPr sz="1800">
                <a:solidFill>
                  <a:srgbClr val="888888"/>
                </a:solidFill>
                <a:latin typeface="Calibri"/>
                <a:ea typeface="Calibri"/>
                <a:cs typeface="Calibri"/>
                <a:sym typeface="Calibri"/>
              </a:defRPr>
            </a:lvl2pPr>
            <a:lvl3pPr indent="0" lvl="2" marL="0" algn="r">
              <a:spcBef>
                <a:spcPts val="0"/>
              </a:spcBef>
              <a:buNone/>
              <a:defRPr sz="1800">
                <a:solidFill>
                  <a:srgbClr val="888888"/>
                </a:solidFill>
                <a:latin typeface="Calibri"/>
                <a:ea typeface="Calibri"/>
                <a:cs typeface="Calibri"/>
                <a:sym typeface="Calibri"/>
              </a:defRPr>
            </a:lvl3pPr>
            <a:lvl4pPr indent="0" lvl="3" marL="0" algn="r">
              <a:spcBef>
                <a:spcPts val="0"/>
              </a:spcBef>
              <a:buNone/>
              <a:defRPr sz="1800">
                <a:solidFill>
                  <a:srgbClr val="888888"/>
                </a:solidFill>
                <a:latin typeface="Calibri"/>
                <a:ea typeface="Calibri"/>
                <a:cs typeface="Calibri"/>
                <a:sym typeface="Calibri"/>
              </a:defRPr>
            </a:lvl4pPr>
            <a:lvl5pPr indent="0" lvl="4" marL="0" algn="r">
              <a:spcBef>
                <a:spcPts val="0"/>
              </a:spcBef>
              <a:buNone/>
              <a:defRPr sz="1800">
                <a:solidFill>
                  <a:srgbClr val="888888"/>
                </a:solidFill>
                <a:latin typeface="Calibri"/>
                <a:ea typeface="Calibri"/>
                <a:cs typeface="Calibri"/>
                <a:sym typeface="Calibri"/>
              </a:defRPr>
            </a:lvl5pPr>
            <a:lvl6pPr indent="0" lvl="5" marL="0" algn="r">
              <a:spcBef>
                <a:spcPts val="0"/>
              </a:spcBef>
              <a:buNone/>
              <a:defRPr sz="1800">
                <a:solidFill>
                  <a:srgbClr val="888888"/>
                </a:solidFill>
                <a:latin typeface="Calibri"/>
                <a:ea typeface="Calibri"/>
                <a:cs typeface="Calibri"/>
                <a:sym typeface="Calibri"/>
              </a:defRPr>
            </a:lvl6pPr>
            <a:lvl7pPr indent="0" lvl="6" marL="0" algn="r">
              <a:spcBef>
                <a:spcPts val="0"/>
              </a:spcBef>
              <a:buNone/>
              <a:defRPr sz="1800">
                <a:solidFill>
                  <a:srgbClr val="888888"/>
                </a:solidFill>
                <a:latin typeface="Calibri"/>
                <a:ea typeface="Calibri"/>
                <a:cs typeface="Calibri"/>
                <a:sym typeface="Calibri"/>
              </a:defRPr>
            </a:lvl7pPr>
            <a:lvl8pPr indent="0" lvl="7" marL="0" algn="r">
              <a:spcBef>
                <a:spcPts val="0"/>
              </a:spcBef>
              <a:buNone/>
              <a:defRPr sz="1800">
                <a:solidFill>
                  <a:srgbClr val="888888"/>
                </a:solidFill>
                <a:latin typeface="Calibri"/>
                <a:ea typeface="Calibri"/>
                <a:cs typeface="Calibri"/>
                <a:sym typeface="Calibri"/>
              </a:defRPr>
            </a:lvl8pPr>
            <a:lvl9pPr indent="0" lvl="8" mar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 name="Shape 38"/>
        <p:cNvGrpSpPr/>
        <p:nvPr/>
      </p:nvGrpSpPr>
      <p:grpSpPr>
        <a:xfrm>
          <a:off x="0" y="0"/>
          <a:ext cx="0" cy="0"/>
          <a:chOff x="0" y="0"/>
          <a:chExt cx="0" cy="0"/>
        </a:xfrm>
      </p:grpSpPr>
      <p:sp>
        <p:nvSpPr>
          <p:cNvPr id="39" name="Google Shape;39;p5"/>
          <p:cNvSpPr txBox="1"/>
          <p:nvPr>
            <p:ph type="title"/>
          </p:nvPr>
        </p:nvSpPr>
        <p:spPr>
          <a:xfrm>
            <a:off x="1227797" y="2619318"/>
            <a:ext cx="1811655" cy="4368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7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
          <p:cNvSpPr txBox="1"/>
          <p:nvPr>
            <p:ph idx="11" type="ftr"/>
          </p:nvPr>
        </p:nvSpPr>
        <p:spPr>
          <a:xfrm>
            <a:off x="3635756" y="7033450"/>
            <a:ext cx="3421888" cy="378142"/>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0" type="dt"/>
          </p:nvPr>
        </p:nvSpPr>
        <p:spPr>
          <a:xfrm>
            <a:off x="534670" y="7033450"/>
            <a:ext cx="2459482" cy="37814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
          <p:cNvSpPr txBox="1"/>
          <p:nvPr>
            <p:ph idx="12" type="sldNum"/>
          </p:nvPr>
        </p:nvSpPr>
        <p:spPr>
          <a:xfrm>
            <a:off x="7699248" y="7033450"/>
            <a:ext cx="2459482" cy="378142"/>
          </a:xfrm>
          <a:prstGeom prst="rect">
            <a:avLst/>
          </a:prstGeom>
          <a:noFill/>
          <a:ln>
            <a:noFill/>
          </a:ln>
        </p:spPr>
        <p:txBody>
          <a:bodyPr anchorCtr="0" anchor="t" bIns="0" lIns="0" spcFirstLastPara="1" rIns="0" wrap="square" tIns="0">
            <a:spAutoFit/>
          </a:bodyPr>
          <a:lstStyle>
            <a:lvl1pPr indent="0" lvl="0" marL="0" algn="r">
              <a:spcBef>
                <a:spcPts val="0"/>
              </a:spcBef>
              <a:buNone/>
              <a:defRPr sz="1800">
                <a:solidFill>
                  <a:srgbClr val="888888"/>
                </a:solidFill>
                <a:latin typeface="Calibri"/>
                <a:ea typeface="Calibri"/>
                <a:cs typeface="Calibri"/>
                <a:sym typeface="Calibri"/>
              </a:defRPr>
            </a:lvl1pPr>
            <a:lvl2pPr indent="0" lvl="1" marL="0" algn="r">
              <a:spcBef>
                <a:spcPts val="0"/>
              </a:spcBef>
              <a:buNone/>
              <a:defRPr sz="1800">
                <a:solidFill>
                  <a:srgbClr val="888888"/>
                </a:solidFill>
                <a:latin typeface="Calibri"/>
                <a:ea typeface="Calibri"/>
                <a:cs typeface="Calibri"/>
                <a:sym typeface="Calibri"/>
              </a:defRPr>
            </a:lvl2pPr>
            <a:lvl3pPr indent="0" lvl="2" marL="0" algn="r">
              <a:spcBef>
                <a:spcPts val="0"/>
              </a:spcBef>
              <a:buNone/>
              <a:defRPr sz="1800">
                <a:solidFill>
                  <a:srgbClr val="888888"/>
                </a:solidFill>
                <a:latin typeface="Calibri"/>
                <a:ea typeface="Calibri"/>
                <a:cs typeface="Calibri"/>
                <a:sym typeface="Calibri"/>
              </a:defRPr>
            </a:lvl3pPr>
            <a:lvl4pPr indent="0" lvl="3" marL="0" algn="r">
              <a:spcBef>
                <a:spcPts val="0"/>
              </a:spcBef>
              <a:buNone/>
              <a:defRPr sz="1800">
                <a:solidFill>
                  <a:srgbClr val="888888"/>
                </a:solidFill>
                <a:latin typeface="Calibri"/>
                <a:ea typeface="Calibri"/>
                <a:cs typeface="Calibri"/>
                <a:sym typeface="Calibri"/>
              </a:defRPr>
            </a:lvl4pPr>
            <a:lvl5pPr indent="0" lvl="4" marL="0" algn="r">
              <a:spcBef>
                <a:spcPts val="0"/>
              </a:spcBef>
              <a:buNone/>
              <a:defRPr sz="1800">
                <a:solidFill>
                  <a:srgbClr val="888888"/>
                </a:solidFill>
                <a:latin typeface="Calibri"/>
                <a:ea typeface="Calibri"/>
                <a:cs typeface="Calibri"/>
                <a:sym typeface="Calibri"/>
              </a:defRPr>
            </a:lvl5pPr>
            <a:lvl6pPr indent="0" lvl="5" marL="0" algn="r">
              <a:spcBef>
                <a:spcPts val="0"/>
              </a:spcBef>
              <a:buNone/>
              <a:defRPr sz="1800">
                <a:solidFill>
                  <a:srgbClr val="888888"/>
                </a:solidFill>
                <a:latin typeface="Calibri"/>
                <a:ea typeface="Calibri"/>
                <a:cs typeface="Calibri"/>
                <a:sym typeface="Calibri"/>
              </a:defRPr>
            </a:lvl6pPr>
            <a:lvl7pPr indent="0" lvl="6" marL="0" algn="r">
              <a:spcBef>
                <a:spcPts val="0"/>
              </a:spcBef>
              <a:buNone/>
              <a:defRPr sz="1800">
                <a:solidFill>
                  <a:srgbClr val="888888"/>
                </a:solidFill>
                <a:latin typeface="Calibri"/>
                <a:ea typeface="Calibri"/>
                <a:cs typeface="Calibri"/>
                <a:sym typeface="Calibri"/>
              </a:defRPr>
            </a:lvl7pPr>
            <a:lvl8pPr indent="0" lvl="7" marL="0" algn="r">
              <a:spcBef>
                <a:spcPts val="0"/>
              </a:spcBef>
              <a:buNone/>
              <a:defRPr sz="1800">
                <a:solidFill>
                  <a:srgbClr val="888888"/>
                </a:solidFill>
                <a:latin typeface="Calibri"/>
                <a:ea typeface="Calibri"/>
                <a:cs typeface="Calibri"/>
                <a:sym typeface="Calibri"/>
              </a:defRPr>
            </a:lvl8pPr>
            <a:lvl9pPr indent="0" lvl="8" mar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3" name="Shape 43"/>
        <p:cNvGrpSpPr/>
        <p:nvPr/>
      </p:nvGrpSpPr>
      <p:grpSpPr>
        <a:xfrm>
          <a:off x="0" y="0"/>
          <a:ext cx="0" cy="0"/>
          <a:chOff x="0" y="0"/>
          <a:chExt cx="0" cy="0"/>
        </a:xfrm>
      </p:grpSpPr>
      <p:sp>
        <p:nvSpPr>
          <p:cNvPr id="44" name="Google Shape;44;p6"/>
          <p:cNvSpPr/>
          <p:nvPr/>
        </p:nvSpPr>
        <p:spPr>
          <a:xfrm>
            <a:off x="772668" y="3005327"/>
            <a:ext cx="9136379" cy="4203191"/>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 name="Google Shape;45;p6"/>
          <p:cNvSpPr/>
          <p:nvPr/>
        </p:nvSpPr>
        <p:spPr>
          <a:xfrm>
            <a:off x="8444992" y="649154"/>
            <a:ext cx="1268570" cy="30488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6"/>
          <p:cNvSpPr txBox="1"/>
          <p:nvPr>
            <p:ph type="title"/>
          </p:nvPr>
        </p:nvSpPr>
        <p:spPr>
          <a:xfrm>
            <a:off x="1227797" y="2619318"/>
            <a:ext cx="1811655" cy="4368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7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6"/>
          <p:cNvSpPr txBox="1"/>
          <p:nvPr>
            <p:ph idx="1" type="body"/>
          </p:nvPr>
        </p:nvSpPr>
        <p:spPr>
          <a:xfrm>
            <a:off x="1227853" y="3036780"/>
            <a:ext cx="8004809" cy="167132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1800">
                <a:solidFill>
                  <a:schemeClr val="lt1"/>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8" name="Google Shape;48;p6"/>
          <p:cNvSpPr txBox="1"/>
          <p:nvPr>
            <p:ph idx="11" type="ftr"/>
          </p:nvPr>
        </p:nvSpPr>
        <p:spPr>
          <a:xfrm>
            <a:off x="3635756" y="7033450"/>
            <a:ext cx="3421888" cy="378142"/>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6"/>
          <p:cNvSpPr txBox="1"/>
          <p:nvPr>
            <p:ph idx="10" type="dt"/>
          </p:nvPr>
        </p:nvSpPr>
        <p:spPr>
          <a:xfrm>
            <a:off x="534670" y="7033450"/>
            <a:ext cx="2459482" cy="37814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6"/>
          <p:cNvSpPr txBox="1"/>
          <p:nvPr>
            <p:ph idx="12" type="sldNum"/>
          </p:nvPr>
        </p:nvSpPr>
        <p:spPr>
          <a:xfrm>
            <a:off x="7699248" y="7033450"/>
            <a:ext cx="2459482" cy="378142"/>
          </a:xfrm>
          <a:prstGeom prst="rect">
            <a:avLst/>
          </a:prstGeom>
          <a:noFill/>
          <a:ln>
            <a:noFill/>
          </a:ln>
        </p:spPr>
        <p:txBody>
          <a:bodyPr anchorCtr="0" anchor="t" bIns="0" lIns="0" spcFirstLastPara="1" rIns="0" wrap="square" tIns="0">
            <a:spAutoFit/>
          </a:bodyPr>
          <a:lstStyle>
            <a:lvl1pPr indent="0" lvl="0" marL="0" algn="r">
              <a:spcBef>
                <a:spcPts val="0"/>
              </a:spcBef>
              <a:buNone/>
              <a:defRPr sz="1800">
                <a:solidFill>
                  <a:srgbClr val="888888"/>
                </a:solidFill>
                <a:latin typeface="Calibri"/>
                <a:ea typeface="Calibri"/>
                <a:cs typeface="Calibri"/>
                <a:sym typeface="Calibri"/>
              </a:defRPr>
            </a:lvl1pPr>
            <a:lvl2pPr indent="0" lvl="1" marL="0" algn="r">
              <a:spcBef>
                <a:spcPts val="0"/>
              </a:spcBef>
              <a:buNone/>
              <a:defRPr sz="1800">
                <a:solidFill>
                  <a:srgbClr val="888888"/>
                </a:solidFill>
                <a:latin typeface="Calibri"/>
                <a:ea typeface="Calibri"/>
                <a:cs typeface="Calibri"/>
                <a:sym typeface="Calibri"/>
              </a:defRPr>
            </a:lvl2pPr>
            <a:lvl3pPr indent="0" lvl="2" marL="0" algn="r">
              <a:spcBef>
                <a:spcPts val="0"/>
              </a:spcBef>
              <a:buNone/>
              <a:defRPr sz="1800">
                <a:solidFill>
                  <a:srgbClr val="888888"/>
                </a:solidFill>
                <a:latin typeface="Calibri"/>
                <a:ea typeface="Calibri"/>
                <a:cs typeface="Calibri"/>
                <a:sym typeface="Calibri"/>
              </a:defRPr>
            </a:lvl3pPr>
            <a:lvl4pPr indent="0" lvl="3" marL="0" algn="r">
              <a:spcBef>
                <a:spcPts val="0"/>
              </a:spcBef>
              <a:buNone/>
              <a:defRPr sz="1800">
                <a:solidFill>
                  <a:srgbClr val="888888"/>
                </a:solidFill>
                <a:latin typeface="Calibri"/>
                <a:ea typeface="Calibri"/>
                <a:cs typeface="Calibri"/>
                <a:sym typeface="Calibri"/>
              </a:defRPr>
            </a:lvl4pPr>
            <a:lvl5pPr indent="0" lvl="4" marL="0" algn="r">
              <a:spcBef>
                <a:spcPts val="0"/>
              </a:spcBef>
              <a:buNone/>
              <a:defRPr sz="1800">
                <a:solidFill>
                  <a:srgbClr val="888888"/>
                </a:solidFill>
                <a:latin typeface="Calibri"/>
                <a:ea typeface="Calibri"/>
                <a:cs typeface="Calibri"/>
                <a:sym typeface="Calibri"/>
              </a:defRPr>
            </a:lvl5pPr>
            <a:lvl6pPr indent="0" lvl="5" marL="0" algn="r">
              <a:spcBef>
                <a:spcPts val="0"/>
              </a:spcBef>
              <a:buNone/>
              <a:defRPr sz="1800">
                <a:solidFill>
                  <a:srgbClr val="888888"/>
                </a:solidFill>
                <a:latin typeface="Calibri"/>
                <a:ea typeface="Calibri"/>
                <a:cs typeface="Calibri"/>
                <a:sym typeface="Calibri"/>
              </a:defRPr>
            </a:lvl6pPr>
            <a:lvl7pPr indent="0" lvl="6" marL="0" algn="r">
              <a:spcBef>
                <a:spcPts val="0"/>
              </a:spcBef>
              <a:buNone/>
              <a:defRPr sz="1800">
                <a:solidFill>
                  <a:srgbClr val="888888"/>
                </a:solidFill>
                <a:latin typeface="Calibri"/>
                <a:ea typeface="Calibri"/>
                <a:cs typeface="Calibri"/>
                <a:sym typeface="Calibri"/>
              </a:defRPr>
            </a:lvl7pPr>
            <a:lvl8pPr indent="0" lvl="7" marL="0" algn="r">
              <a:spcBef>
                <a:spcPts val="0"/>
              </a:spcBef>
              <a:buNone/>
              <a:defRPr sz="1800">
                <a:solidFill>
                  <a:srgbClr val="888888"/>
                </a:solidFill>
                <a:latin typeface="Calibri"/>
                <a:ea typeface="Calibri"/>
                <a:cs typeface="Calibri"/>
                <a:sym typeface="Calibri"/>
              </a:defRPr>
            </a:lvl8pPr>
            <a:lvl9pPr indent="0" lvl="8" mar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1" name="Shape 51"/>
        <p:cNvGrpSpPr/>
        <p:nvPr/>
      </p:nvGrpSpPr>
      <p:grpSpPr>
        <a:xfrm>
          <a:off x="0" y="0"/>
          <a:ext cx="0" cy="0"/>
          <a:chOff x="0" y="0"/>
          <a:chExt cx="0" cy="0"/>
        </a:xfrm>
      </p:grpSpPr>
      <p:sp>
        <p:nvSpPr>
          <p:cNvPr id="52" name="Google Shape;52;p7"/>
          <p:cNvSpPr txBox="1"/>
          <p:nvPr>
            <p:ph type="ctrTitle"/>
          </p:nvPr>
        </p:nvSpPr>
        <p:spPr>
          <a:xfrm>
            <a:off x="802005" y="2344483"/>
            <a:ext cx="9089390" cy="1588198"/>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ph idx="1" type="subTitle"/>
          </p:nvPr>
        </p:nvSpPr>
        <p:spPr>
          <a:xfrm>
            <a:off x="1604010" y="4235196"/>
            <a:ext cx="7485380" cy="189071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
          <p:cNvSpPr txBox="1"/>
          <p:nvPr>
            <p:ph idx="11" type="ftr"/>
          </p:nvPr>
        </p:nvSpPr>
        <p:spPr>
          <a:xfrm>
            <a:off x="3635756" y="7033450"/>
            <a:ext cx="3421888" cy="378142"/>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0" type="dt"/>
          </p:nvPr>
        </p:nvSpPr>
        <p:spPr>
          <a:xfrm>
            <a:off x="534670" y="7033450"/>
            <a:ext cx="2459482" cy="37814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
          <p:cNvSpPr txBox="1"/>
          <p:nvPr>
            <p:ph idx="12" type="sldNum"/>
          </p:nvPr>
        </p:nvSpPr>
        <p:spPr>
          <a:xfrm>
            <a:off x="7699248" y="7033450"/>
            <a:ext cx="2459482" cy="378142"/>
          </a:xfrm>
          <a:prstGeom prst="rect">
            <a:avLst/>
          </a:prstGeom>
          <a:noFill/>
          <a:ln>
            <a:noFill/>
          </a:ln>
        </p:spPr>
        <p:txBody>
          <a:bodyPr anchorCtr="0" anchor="t" bIns="0" lIns="0" spcFirstLastPara="1" rIns="0" wrap="square" tIns="0">
            <a:spAutoFit/>
          </a:bodyPr>
          <a:lstStyle>
            <a:lvl1pPr indent="0" lvl="0" marL="0" algn="r">
              <a:spcBef>
                <a:spcPts val="0"/>
              </a:spcBef>
              <a:buNone/>
              <a:defRPr sz="1800">
                <a:solidFill>
                  <a:srgbClr val="888888"/>
                </a:solidFill>
                <a:latin typeface="Calibri"/>
                <a:ea typeface="Calibri"/>
                <a:cs typeface="Calibri"/>
                <a:sym typeface="Calibri"/>
              </a:defRPr>
            </a:lvl1pPr>
            <a:lvl2pPr indent="0" lvl="1" marL="0" algn="r">
              <a:spcBef>
                <a:spcPts val="0"/>
              </a:spcBef>
              <a:buNone/>
              <a:defRPr sz="1800">
                <a:solidFill>
                  <a:srgbClr val="888888"/>
                </a:solidFill>
                <a:latin typeface="Calibri"/>
                <a:ea typeface="Calibri"/>
                <a:cs typeface="Calibri"/>
                <a:sym typeface="Calibri"/>
              </a:defRPr>
            </a:lvl2pPr>
            <a:lvl3pPr indent="0" lvl="2" marL="0" algn="r">
              <a:spcBef>
                <a:spcPts val="0"/>
              </a:spcBef>
              <a:buNone/>
              <a:defRPr sz="1800">
                <a:solidFill>
                  <a:srgbClr val="888888"/>
                </a:solidFill>
                <a:latin typeface="Calibri"/>
                <a:ea typeface="Calibri"/>
                <a:cs typeface="Calibri"/>
                <a:sym typeface="Calibri"/>
              </a:defRPr>
            </a:lvl3pPr>
            <a:lvl4pPr indent="0" lvl="3" marL="0" algn="r">
              <a:spcBef>
                <a:spcPts val="0"/>
              </a:spcBef>
              <a:buNone/>
              <a:defRPr sz="1800">
                <a:solidFill>
                  <a:srgbClr val="888888"/>
                </a:solidFill>
                <a:latin typeface="Calibri"/>
                <a:ea typeface="Calibri"/>
                <a:cs typeface="Calibri"/>
                <a:sym typeface="Calibri"/>
              </a:defRPr>
            </a:lvl4pPr>
            <a:lvl5pPr indent="0" lvl="4" marL="0" algn="r">
              <a:spcBef>
                <a:spcPts val="0"/>
              </a:spcBef>
              <a:buNone/>
              <a:defRPr sz="1800">
                <a:solidFill>
                  <a:srgbClr val="888888"/>
                </a:solidFill>
                <a:latin typeface="Calibri"/>
                <a:ea typeface="Calibri"/>
                <a:cs typeface="Calibri"/>
                <a:sym typeface="Calibri"/>
              </a:defRPr>
            </a:lvl5pPr>
            <a:lvl6pPr indent="0" lvl="5" marL="0" algn="r">
              <a:spcBef>
                <a:spcPts val="0"/>
              </a:spcBef>
              <a:buNone/>
              <a:defRPr sz="1800">
                <a:solidFill>
                  <a:srgbClr val="888888"/>
                </a:solidFill>
                <a:latin typeface="Calibri"/>
                <a:ea typeface="Calibri"/>
                <a:cs typeface="Calibri"/>
                <a:sym typeface="Calibri"/>
              </a:defRPr>
            </a:lvl6pPr>
            <a:lvl7pPr indent="0" lvl="6" marL="0" algn="r">
              <a:spcBef>
                <a:spcPts val="0"/>
              </a:spcBef>
              <a:buNone/>
              <a:defRPr sz="1800">
                <a:solidFill>
                  <a:srgbClr val="888888"/>
                </a:solidFill>
                <a:latin typeface="Calibri"/>
                <a:ea typeface="Calibri"/>
                <a:cs typeface="Calibri"/>
                <a:sym typeface="Calibri"/>
              </a:defRPr>
            </a:lvl7pPr>
            <a:lvl8pPr indent="0" lvl="7" marL="0" algn="r">
              <a:spcBef>
                <a:spcPts val="0"/>
              </a:spcBef>
              <a:buNone/>
              <a:defRPr sz="1800">
                <a:solidFill>
                  <a:srgbClr val="888888"/>
                </a:solidFill>
                <a:latin typeface="Calibri"/>
                <a:ea typeface="Calibri"/>
                <a:cs typeface="Calibri"/>
                <a:sym typeface="Calibri"/>
              </a:defRPr>
            </a:lvl8pPr>
            <a:lvl9pPr indent="0" lvl="8" mar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7" name="Shape 57"/>
        <p:cNvGrpSpPr/>
        <p:nvPr/>
      </p:nvGrpSpPr>
      <p:grpSpPr>
        <a:xfrm>
          <a:off x="0" y="0"/>
          <a:ext cx="0" cy="0"/>
          <a:chOff x="0" y="0"/>
          <a:chExt cx="0" cy="0"/>
        </a:xfrm>
      </p:grpSpPr>
      <p:sp>
        <p:nvSpPr>
          <p:cNvPr id="58" name="Google Shape;58;p8"/>
          <p:cNvSpPr/>
          <p:nvPr/>
        </p:nvSpPr>
        <p:spPr>
          <a:xfrm>
            <a:off x="772668" y="3005327"/>
            <a:ext cx="9136379" cy="4203191"/>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8"/>
          <p:cNvSpPr/>
          <p:nvPr/>
        </p:nvSpPr>
        <p:spPr>
          <a:xfrm>
            <a:off x="8444992" y="649154"/>
            <a:ext cx="1268570" cy="30488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8"/>
          <p:cNvSpPr/>
          <p:nvPr/>
        </p:nvSpPr>
        <p:spPr>
          <a:xfrm>
            <a:off x="2442972" y="4215384"/>
            <a:ext cx="1118870" cy="1027430"/>
          </a:xfrm>
          <a:custGeom>
            <a:rect b="b" l="l" r="r" t="t"/>
            <a:pathLst>
              <a:path extrusionOk="0" h="1027429" w="1118870">
                <a:moveTo>
                  <a:pt x="1008888" y="1027175"/>
                </a:moveTo>
                <a:lnTo>
                  <a:pt x="111252" y="1027175"/>
                </a:lnTo>
                <a:lnTo>
                  <a:pt x="68579" y="1019556"/>
                </a:lnTo>
                <a:lnTo>
                  <a:pt x="33527" y="995172"/>
                </a:lnTo>
                <a:lnTo>
                  <a:pt x="9143" y="960120"/>
                </a:lnTo>
                <a:lnTo>
                  <a:pt x="0" y="917448"/>
                </a:lnTo>
                <a:lnTo>
                  <a:pt x="0" y="111252"/>
                </a:lnTo>
                <a:lnTo>
                  <a:pt x="9143" y="68580"/>
                </a:lnTo>
                <a:lnTo>
                  <a:pt x="33527" y="33528"/>
                </a:lnTo>
                <a:lnTo>
                  <a:pt x="68579" y="9144"/>
                </a:lnTo>
                <a:lnTo>
                  <a:pt x="111252" y="0"/>
                </a:lnTo>
                <a:lnTo>
                  <a:pt x="1008888" y="0"/>
                </a:lnTo>
                <a:lnTo>
                  <a:pt x="1051560" y="9144"/>
                </a:lnTo>
                <a:lnTo>
                  <a:pt x="1086612" y="33528"/>
                </a:lnTo>
                <a:lnTo>
                  <a:pt x="1110996" y="68580"/>
                </a:lnTo>
                <a:lnTo>
                  <a:pt x="1118616" y="111252"/>
                </a:lnTo>
                <a:lnTo>
                  <a:pt x="1118616" y="917448"/>
                </a:lnTo>
                <a:lnTo>
                  <a:pt x="1110996" y="960120"/>
                </a:lnTo>
                <a:lnTo>
                  <a:pt x="1086612" y="995172"/>
                </a:lnTo>
                <a:lnTo>
                  <a:pt x="1051560" y="1019556"/>
                </a:lnTo>
                <a:lnTo>
                  <a:pt x="1008888" y="102717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 name="Google Shape;61;p8"/>
          <p:cNvSpPr/>
          <p:nvPr/>
        </p:nvSpPr>
        <p:spPr>
          <a:xfrm>
            <a:off x="2436875" y="4209288"/>
            <a:ext cx="1130935" cy="1039494"/>
          </a:xfrm>
          <a:custGeom>
            <a:rect b="b" l="l" r="r" t="t"/>
            <a:pathLst>
              <a:path extrusionOk="0" h="1039495" w="1130935">
                <a:moveTo>
                  <a:pt x="1059180" y="9144"/>
                </a:moveTo>
                <a:lnTo>
                  <a:pt x="73152" y="9144"/>
                </a:lnTo>
                <a:lnTo>
                  <a:pt x="115824" y="1524"/>
                </a:lnTo>
                <a:lnTo>
                  <a:pt x="115824" y="0"/>
                </a:lnTo>
                <a:lnTo>
                  <a:pt x="1016508" y="0"/>
                </a:lnTo>
                <a:lnTo>
                  <a:pt x="1016508" y="1524"/>
                </a:lnTo>
                <a:lnTo>
                  <a:pt x="1059180" y="9144"/>
                </a:lnTo>
                <a:close/>
              </a:path>
              <a:path extrusionOk="0" h="1039495" w="1130935">
                <a:moveTo>
                  <a:pt x="1060704" y="10668"/>
                </a:moveTo>
                <a:lnTo>
                  <a:pt x="71628" y="10668"/>
                </a:lnTo>
                <a:lnTo>
                  <a:pt x="71628" y="9144"/>
                </a:lnTo>
                <a:lnTo>
                  <a:pt x="1060704" y="9144"/>
                </a:lnTo>
                <a:lnTo>
                  <a:pt x="1060704" y="10668"/>
                </a:lnTo>
                <a:close/>
              </a:path>
              <a:path extrusionOk="0" h="1039495" w="1130935">
                <a:moveTo>
                  <a:pt x="1062228" y="1030223"/>
                </a:moveTo>
                <a:lnTo>
                  <a:pt x="70104" y="1030223"/>
                </a:lnTo>
                <a:lnTo>
                  <a:pt x="35052" y="1007364"/>
                </a:lnTo>
                <a:lnTo>
                  <a:pt x="35052" y="1005840"/>
                </a:lnTo>
                <a:lnTo>
                  <a:pt x="33528" y="1005840"/>
                </a:lnTo>
                <a:lnTo>
                  <a:pt x="10668" y="970788"/>
                </a:lnTo>
                <a:lnTo>
                  <a:pt x="10668" y="969264"/>
                </a:lnTo>
                <a:lnTo>
                  <a:pt x="9144" y="969264"/>
                </a:lnTo>
                <a:lnTo>
                  <a:pt x="9144" y="967740"/>
                </a:lnTo>
                <a:lnTo>
                  <a:pt x="1524" y="925068"/>
                </a:lnTo>
                <a:lnTo>
                  <a:pt x="0" y="925068"/>
                </a:lnTo>
                <a:lnTo>
                  <a:pt x="0" y="115824"/>
                </a:lnTo>
                <a:lnTo>
                  <a:pt x="1524" y="115824"/>
                </a:lnTo>
                <a:lnTo>
                  <a:pt x="9144" y="73152"/>
                </a:lnTo>
                <a:lnTo>
                  <a:pt x="9144" y="71628"/>
                </a:lnTo>
                <a:lnTo>
                  <a:pt x="10668" y="71628"/>
                </a:lnTo>
                <a:lnTo>
                  <a:pt x="10668" y="70104"/>
                </a:lnTo>
                <a:lnTo>
                  <a:pt x="33528" y="35052"/>
                </a:lnTo>
                <a:lnTo>
                  <a:pt x="35052" y="35052"/>
                </a:lnTo>
                <a:lnTo>
                  <a:pt x="35052" y="33528"/>
                </a:lnTo>
                <a:lnTo>
                  <a:pt x="70104" y="10668"/>
                </a:lnTo>
                <a:lnTo>
                  <a:pt x="1062228" y="10668"/>
                </a:lnTo>
                <a:lnTo>
                  <a:pt x="1064564" y="12192"/>
                </a:lnTo>
                <a:lnTo>
                  <a:pt x="118872" y="12192"/>
                </a:lnTo>
                <a:lnTo>
                  <a:pt x="82042" y="19812"/>
                </a:lnTo>
                <a:lnTo>
                  <a:pt x="77724" y="19812"/>
                </a:lnTo>
                <a:lnTo>
                  <a:pt x="74676" y="21336"/>
                </a:lnTo>
                <a:lnTo>
                  <a:pt x="75533" y="21336"/>
                </a:lnTo>
                <a:lnTo>
                  <a:pt x="44862" y="42672"/>
                </a:lnTo>
                <a:lnTo>
                  <a:pt x="44196" y="42672"/>
                </a:lnTo>
                <a:lnTo>
                  <a:pt x="42672" y="44196"/>
                </a:lnTo>
                <a:lnTo>
                  <a:pt x="43135" y="44196"/>
                </a:lnTo>
                <a:lnTo>
                  <a:pt x="21932" y="74676"/>
                </a:lnTo>
                <a:lnTo>
                  <a:pt x="21336" y="74676"/>
                </a:lnTo>
                <a:lnTo>
                  <a:pt x="19812" y="77724"/>
                </a:lnTo>
                <a:lnTo>
                  <a:pt x="20705" y="77724"/>
                </a:lnTo>
                <a:lnTo>
                  <a:pt x="12507" y="117348"/>
                </a:lnTo>
                <a:lnTo>
                  <a:pt x="12192" y="117348"/>
                </a:lnTo>
                <a:lnTo>
                  <a:pt x="12192" y="923544"/>
                </a:lnTo>
                <a:lnTo>
                  <a:pt x="12507" y="923544"/>
                </a:lnTo>
                <a:lnTo>
                  <a:pt x="20705" y="963168"/>
                </a:lnTo>
                <a:lnTo>
                  <a:pt x="19812" y="963168"/>
                </a:lnTo>
                <a:lnTo>
                  <a:pt x="21336" y="966216"/>
                </a:lnTo>
                <a:lnTo>
                  <a:pt x="21932" y="966216"/>
                </a:lnTo>
                <a:lnTo>
                  <a:pt x="43135" y="996696"/>
                </a:lnTo>
                <a:lnTo>
                  <a:pt x="42672" y="996696"/>
                </a:lnTo>
                <a:lnTo>
                  <a:pt x="44196" y="998220"/>
                </a:lnTo>
                <a:lnTo>
                  <a:pt x="45008" y="998220"/>
                </a:lnTo>
                <a:lnTo>
                  <a:pt x="77724" y="1019556"/>
                </a:lnTo>
                <a:lnTo>
                  <a:pt x="74676" y="1019556"/>
                </a:lnTo>
                <a:lnTo>
                  <a:pt x="118872" y="1028700"/>
                </a:lnTo>
                <a:lnTo>
                  <a:pt x="1064564" y="1028700"/>
                </a:lnTo>
                <a:lnTo>
                  <a:pt x="1062228" y="1030223"/>
                </a:lnTo>
                <a:close/>
              </a:path>
              <a:path extrusionOk="0" h="1039495" w="1130935">
                <a:moveTo>
                  <a:pt x="1056435" y="21083"/>
                </a:moveTo>
                <a:lnTo>
                  <a:pt x="1013460" y="12192"/>
                </a:lnTo>
                <a:lnTo>
                  <a:pt x="1064564" y="12192"/>
                </a:lnTo>
                <a:lnTo>
                  <a:pt x="1076248" y="19812"/>
                </a:lnTo>
                <a:lnTo>
                  <a:pt x="1054608" y="19812"/>
                </a:lnTo>
                <a:lnTo>
                  <a:pt x="1056435" y="21083"/>
                </a:lnTo>
                <a:close/>
              </a:path>
              <a:path extrusionOk="0" h="1039495" w="1130935">
                <a:moveTo>
                  <a:pt x="74676" y="21336"/>
                </a:moveTo>
                <a:lnTo>
                  <a:pt x="77724" y="19812"/>
                </a:lnTo>
                <a:lnTo>
                  <a:pt x="75896" y="21083"/>
                </a:lnTo>
                <a:lnTo>
                  <a:pt x="74676" y="21336"/>
                </a:lnTo>
                <a:close/>
              </a:path>
              <a:path extrusionOk="0" h="1039495" w="1130935">
                <a:moveTo>
                  <a:pt x="75896" y="21083"/>
                </a:moveTo>
                <a:lnTo>
                  <a:pt x="77724" y="19812"/>
                </a:lnTo>
                <a:lnTo>
                  <a:pt x="82042" y="19812"/>
                </a:lnTo>
                <a:lnTo>
                  <a:pt x="75896" y="21083"/>
                </a:lnTo>
                <a:close/>
              </a:path>
              <a:path extrusionOk="0" h="1039495" w="1130935">
                <a:moveTo>
                  <a:pt x="1057656" y="21336"/>
                </a:moveTo>
                <a:lnTo>
                  <a:pt x="1056435" y="21083"/>
                </a:lnTo>
                <a:lnTo>
                  <a:pt x="1054608" y="19812"/>
                </a:lnTo>
                <a:lnTo>
                  <a:pt x="1057656" y="21336"/>
                </a:lnTo>
                <a:close/>
              </a:path>
              <a:path extrusionOk="0" h="1039495" w="1130935">
                <a:moveTo>
                  <a:pt x="1078585" y="21336"/>
                </a:moveTo>
                <a:lnTo>
                  <a:pt x="1057656" y="21336"/>
                </a:lnTo>
                <a:lnTo>
                  <a:pt x="1054608" y="19812"/>
                </a:lnTo>
                <a:lnTo>
                  <a:pt x="1076248" y="19812"/>
                </a:lnTo>
                <a:lnTo>
                  <a:pt x="1078585" y="21336"/>
                </a:lnTo>
                <a:close/>
              </a:path>
              <a:path extrusionOk="0" h="1039495" w="1130935">
                <a:moveTo>
                  <a:pt x="75533" y="21336"/>
                </a:moveTo>
                <a:lnTo>
                  <a:pt x="74676" y="21336"/>
                </a:lnTo>
                <a:lnTo>
                  <a:pt x="75896" y="21083"/>
                </a:lnTo>
                <a:lnTo>
                  <a:pt x="75533" y="21336"/>
                </a:lnTo>
                <a:close/>
              </a:path>
              <a:path extrusionOk="0" h="1039495" w="1130935">
                <a:moveTo>
                  <a:pt x="1088689" y="43520"/>
                </a:moveTo>
                <a:lnTo>
                  <a:pt x="1056435" y="21083"/>
                </a:lnTo>
                <a:lnTo>
                  <a:pt x="1057656" y="21336"/>
                </a:lnTo>
                <a:lnTo>
                  <a:pt x="1078585" y="21336"/>
                </a:lnTo>
                <a:lnTo>
                  <a:pt x="1097280" y="33528"/>
                </a:lnTo>
                <a:lnTo>
                  <a:pt x="1097280" y="35052"/>
                </a:lnTo>
                <a:lnTo>
                  <a:pt x="1098804" y="35052"/>
                </a:lnTo>
                <a:lnTo>
                  <a:pt x="1103773" y="42672"/>
                </a:lnTo>
                <a:lnTo>
                  <a:pt x="1088136" y="42672"/>
                </a:lnTo>
                <a:lnTo>
                  <a:pt x="1088689" y="43520"/>
                </a:lnTo>
                <a:close/>
              </a:path>
              <a:path extrusionOk="0" h="1039495" w="1130935">
                <a:moveTo>
                  <a:pt x="42672" y="44196"/>
                </a:moveTo>
                <a:lnTo>
                  <a:pt x="44196" y="42672"/>
                </a:lnTo>
                <a:lnTo>
                  <a:pt x="43570" y="43570"/>
                </a:lnTo>
                <a:lnTo>
                  <a:pt x="42672" y="44196"/>
                </a:lnTo>
                <a:close/>
              </a:path>
              <a:path extrusionOk="0" h="1039495" w="1130935">
                <a:moveTo>
                  <a:pt x="43570" y="43570"/>
                </a:moveTo>
                <a:lnTo>
                  <a:pt x="44196" y="42672"/>
                </a:lnTo>
                <a:lnTo>
                  <a:pt x="44862" y="42672"/>
                </a:lnTo>
                <a:lnTo>
                  <a:pt x="43570" y="43570"/>
                </a:lnTo>
                <a:close/>
              </a:path>
              <a:path extrusionOk="0" h="1039495" w="1130935">
                <a:moveTo>
                  <a:pt x="1089660" y="44196"/>
                </a:moveTo>
                <a:lnTo>
                  <a:pt x="1088689" y="43520"/>
                </a:lnTo>
                <a:lnTo>
                  <a:pt x="1088136" y="42672"/>
                </a:lnTo>
                <a:lnTo>
                  <a:pt x="1089660" y="44196"/>
                </a:lnTo>
                <a:close/>
              </a:path>
              <a:path extrusionOk="0" h="1039495" w="1130935">
                <a:moveTo>
                  <a:pt x="1104767" y="44196"/>
                </a:moveTo>
                <a:lnTo>
                  <a:pt x="1089660" y="44196"/>
                </a:lnTo>
                <a:lnTo>
                  <a:pt x="1088136" y="42672"/>
                </a:lnTo>
                <a:lnTo>
                  <a:pt x="1103773" y="42672"/>
                </a:lnTo>
                <a:lnTo>
                  <a:pt x="1104767" y="44196"/>
                </a:lnTo>
                <a:close/>
              </a:path>
              <a:path extrusionOk="0" h="1039495" w="1130935">
                <a:moveTo>
                  <a:pt x="1110996" y="77724"/>
                </a:moveTo>
                <a:lnTo>
                  <a:pt x="1088689" y="43520"/>
                </a:lnTo>
                <a:lnTo>
                  <a:pt x="1089660" y="44196"/>
                </a:lnTo>
                <a:lnTo>
                  <a:pt x="1104767" y="44196"/>
                </a:lnTo>
                <a:lnTo>
                  <a:pt x="1121664" y="70104"/>
                </a:lnTo>
                <a:lnTo>
                  <a:pt x="1121664" y="71628"/>
                </a:lnTo>
                <a:lnTo>
                  <a:pt x="1123188" y="71628"/>
                </a:lnTo>
                <a:lnTo>
                  <a:pt x="1123188" y="73152"/>
                </a:lnTo>
                <a:lnTo>
                  <a:pt x="1123460" y="74676"/>
                </a:lnTo>
                <a:lnTo>
                  <a:pt x="1110996" y="74676"/>
                </a:lnTo>
                <a:lnTo>
                  <a:pt x="1110996" y="77724"/>
                </a:lnTo>
                <a:close/>
              </a:path>
              <a:path extrusionOk="0" h="1039495" w="1130935">
                <a:moveTo>
                  <a:pt x="43135" y="44196"/>
                </a:moveTo>
                <a:lnTo>
                  <a:pt x="42672" y="44196"/>
                </a:lnTo>
                <a:lnTo>
                  <a:pt x="43570" y="43570"/>
                </a:lnTo>
                <a:lnTo>
                  <a:pt x="43135" y="44196"/>
                </a:lnTo>
                <a:close/>
              </a:path>
              <a:path extrusionOk="0" h="1039495" w="1130935">
                <a:moveTo>
                  <a:pt x="19812" y="77724"/>
                </a:moveTo>
                <a:lnTo>
                  <a:pt x="21336" y="74676"/>
                </a:lnTo>
                <a:lnTo>
                  <a:pt x="21083" y="75896"/>
                </a:lnTo>
                <a:lnTo>
                  <a:pt x="19812" y="77724"/>
                </a:lnTo>
                <a:close/>
              </a:path>
              <a:path extrusionOk="0" h="1039495" w="1130935">
                <a:moveTo>
                  <a:pt x="21083" y="75896"/>
                </a:moveTo>
                <a:lnTo>
                  <a:pt x="21336" y="74676"/>
                </a:lnTo>
                <a:lnTo>
                  <a:pt x="21932" y="74676"/>
                </a:lnTo>
                <a:lnTo>
                  <a:pt x="21083" y="75896"/>
                </a:lnTo>
                <a:close/>
              </a:path>
              <a:path extrusionOk="0" h="1039495" w="1130935">
                <a:moveTo>
                  <a:pt x="1130808" y="118872"/>
                </a:moveTo>
                <a:lnTo>
                  <a:pt x="1120140" y="118872"/>
                </a:lnTo>
                <a:lnTo>
                  <a:pt x="1110996" y="74676"/>
                </a:lnTo>
                <a:lnTo>
                  <a:pt x="1123460" y="74676"/>
                </a:lnTo>
                <a:lnTo>
                  <a:pt x="1130808" y="115824"/>
                </a:lnTo>
                <a:lnTo>
                  <a:pt x="1130808" y="118872"/>
                </a:lnTo>
                <a:close/>
              </a:path>
              <a:path extrusionOk="0" h="1039495" w="1130935">
                <a:moveTo>
                  <a:pt x="20705" y="77724"/>
                </a:moveTo>
                <a:lnTo>
                  <a:pt x="19812" y="77724"/>
                </a:lnTo>
                <a:lnTo>
                  <a:pt x="21083" y="75896"/>
                </a:lnTo>
                <a:lnTo>
                  <a:pt x="20705" y="77724"/>
                </a:lnTo>
                <a:close/>
              </a:path>
              <a:path extrusionOk="0" h="1039495" w="1130935">
                <a:moveTo>
                  <a:pt x="12192" y="118872"/>
                </a:moveTo>
                <a:lnTo>
                  <a:pt x="12192" y="117348"/>
                </a:lnTo>
                <a:lnTo>
                  <a:pt x="12507" y="117348"/>
                </a:lnTo>
                <a:lnTo>
                  <a:pt x="12192" y="118872"/>
                </a:lnTo>
                <a:close/>
              </a:path>
              <a:path extrusionOk="0" h="1039495" w="1130935">
                <a:moveTo>
                  <a:pt x="1118616" y="923544"/>
                </a:moveTo>
                <a:lnTo>
                  <a:pt x="1118616" y="117348"/>
                </a:lnTo>
                <a:lnTo>
                  <a:pt x="1120140" y="118872"/>
                </a:lnTo>
                <a:lnTo>
                  <a:pt x="1130808" y="118872"/>
                </a:lnTo>
                <a:lnTo>
                  <a:pt x="1130808" y="922020"/>
                </a:lnTo>
                <a:lnTo>
                  <a:pt x="1120140" y="922020"/>
                </a:lnTo>
                <a:lnTo>
                  <a:pt x="1118616" y="923544"/>
                </a:lnTo>
                <a:close/>
              </a:path>
              <a:path extrusionOk="0" h="1039495" w="1130935">
                <a:moveTo>
                  <a:pt x="12507" y="923544"/>
                </a:moveTo>
                <a:lnTo>
                  <a:pt x="12192" y="923544"/>
                </a:lnTo>
                <a:lnTo>
                  <a:pt x="12192" y="922020"/>
                </a:lnTo>
                <a:lnTo>
                  <a:pt x="12507" y="923544"/>
                </a:lnTo>
                <a:close/>
              </a:path>
              <a:path extrusionOk="0" h="1039495" w="1130935">
                <a:moveTo>
                  <a:pt x="1123460" y="966216"/>
                </a:moveTo>
                <a:lnTo>
                  <a:pt x="1110996" y="966216"/>
                </a:lnTo>
                <a:lnTo>
                  <a:pt x="1120140" y="922020"/>
                </a:lnTo>
                <a:lnTo>
                  <a:pt x="1130808" y="922020"/>
                </a:lnTo>
                <a:lnTo>
                  <a:pt x="1130808" y="925068"/>
                </a:lnTo>
                <a:lnTo>
                  <a:pt x="1123460" y="966216"/>
                </a:lnTo>
                <a:close/>
              </a:path>
              <a:path extrusionOk="0" h="1039495" w="1130935">
                <a:moveTo>
                  <a:pt x="21336" y="966216"/>
                </a:moveTo>
                <a:lnTo>
                  <a:pt x="19812" y="963168"/>
                </a:lnTo>
                <a:lnTo>
                  <a:pt x="21083" y="964995"/>
                </a:lnTo>
                <a:lnTo>
                  <a:pt x="21336" y="966216"/>
                </a:lnTo>
                <a:close/>
              </a:path>
              <a:path extrusionOk="0" h="1039495" w="1130935">
                <a:moveTo>
                  <a:pt x="21083" y="964995"/>
                </a:moveTo>
                <a:lnTo>
                  <a:pt x="19812" y="963168"/>
                </a:lnTo>
                <a:lnTo>
                  <a:pt x="20705" y="963168"/>
                </a:lnTo>
                <a:lnTo>
                  <a:pt x="21083" y="964995"/>
                </a:lnTo>
                <a:close/>
              </a:path>
              <a:path extrusionOk="0" h="1039495" w="1130935">
                <a:moveTo>
                  <a:pt x="1088737" y="997297"/>
                </a:moveTo>
                <a:lnTo>
                  <a:pt x="1110996" y="963168"/>
                </a:lnTo>
                <a:lnTo>
                  <a:pt x="1110996" y="966216"/>
                </a:lnTo>
                <a:lnTo>
                  <a:pt x="1123460" y="966216"/>
                </a:lnTo>
                <a:lnTo>
                  <a:pt x="1123188" y="967740"/>
                </a:lnTo>
                <a:lnTo>
                  <a:pt x="1123188" y="969264"/>
                </a:lnTo>
                <a:lnTo>
                  <a:pt x="1121664" y="969264"/>
                </a:lnTo>
                <a:lnTo>
                  <a:pt x="1121664" y="970788"/>
                </a:lnTo>
                <a:lnTo>
                  <a:pt x="1104767" y="996696"/>
                </a:lnTo>
                <a:lnTo>
                  <a:pt x="1089660" y="996696"/>
                </a:lnTo>
                <a:lnTo>
                  <a:pt x="1088737" y="997297"/>
                </a:lnTo>
                <a:close/>
              </a:path>
              <a:path extrusionOk="0" h="1039495" w="1130935">
                <a:moveTo>
                  <a:pt x="21932" y="966216"/>
                </a:moveTo>
                <a:lnTo>
                  <a:pt x="21336" y="966216"/>
                </a:lnTo>
                <a:lnTo>
                  <a:pt x="21083" y="964995"/>
                </a:lnTo>
                <a:lnTo>
                  <a:pt x="21932" y="966216"/>
                </a:lnTo>
                <a:close/>
              </a:path>
              <a:path extrusionOk="0" h="1039495" w="1130935">
                <a:moveTo>
                  <a:pt x="44196" y="998220"/>
                </a:moveTo>
                <a:lnTo>
                  <a:pt x="42672" y="996696"/>
                </a:lnTo>
                <a:lnTo>
                  <a:pt x="43520" y="997249"/>
                </a:lnTo>
                <a:lnTo>
                  <a:pt x="44196" y="998220"/>
                </a:lnTo>
                <a:close/>
              </a:path>
              <a:path extrusionOk="0" h="1039495" w="1130935">
                <a:moveTo>
                  <a:pt x="43520" y="997249"/>
                </a:moveTo>
                <a:lnTo>
                  <a:pt x="42672" y="996696"/>
                </a:lnTo>
                <a:lnTo>
                  <a:pt x="43135" y="996696"/>
                </a:lnTo>
                <a:lnTo>
                  <a:pt x="43520" y="997249"/>
                </a:lnTo>
                <a:close/>
              </a:path>
              <a:path extrusionOk="0" h="1039495" w="1130935">
                <a:moveTo>
                  <a:pt x="1088136" y="998220"/>
                </a:moveTo>
                <a:lnTo>
                  <a:pt x="1088737" y="997297"/>
                </a:lnTo>
                <a:lnTo>
                  <a:pt x="1089660" y="996696"/>
                </a:lnTo>
                <a:lnTo>
                  <a:pt x="1088136" y="998220"/>
                </a:lnTo>
                <a:close/>
              </a:path>
              <a:path extrusionOk="0" h="1039495" w="1130935">
                <a:moveTo>
                  <a:pt x="1103773" y="998220"/>
                </a:moveTo>
                <a:lnTo>
                  <a:pt x="1088136" y="998220"/>
                </a:lnTo>
                <a:lnTo>
                  <a:pt x="1089660" y="996696"/>
                </a:lnTo>
                <a:lnTo>
                  <a:pt x="1104767" y="996696"/>
                </a:lnTo>
                <a:lnTo>
                  <a:pt x="1103773" y="998220"/>
                </a:lnTo>
                <a:close/>
              </a:path>
              <a:path extrusionOk="0" h="1039495" w="1130935">
                <a:moveTo>
                  <a:pt x="45008" y="998220"/>
                </a:moveTo>
                <a:lnTo>
                  <a:pt x="44196" y="998220"/>
                </a:lnTo>
                <a:lnTo>
                  <a:pt x="43520" y="997249"/>
                </a:lnTo>
                <a:lnTo>
                  <a:pt x="45008" y="998220"/>
                </a:lnTo>
                <a:close/>
              </a:path>
              <a:path extrusionOk="0" h="1039495" w="1130935">
                <a:moveTo>
                  <a:pt x="1064564" y="1028700"/>
                </a:moveTo>
                <a:lnTo>
                  <a:pt x="1013460" y="1028700"/>
                </a:lnTo>
                <a:lnTo>
                  <a:pt x="1057656" y="1019556"/>
                </a:lnTo>
                <a:lnTo>
                  <a:pt x="1054608" y="1019556"/>
                </a:lnTo>
                <a:lnTo>
                  <a:pt x="1088737" y="997297"/>
                </a:lnTo>
                <a:lnTo>
                  <a:pt x="1088136" y="998220"/>
                </a:lnTo>
                <a:lnTo>
                  <a:pt x="1103773" y="998220"/>
                </a:lnTo>
                <a:lnTo>
                  <a:pt x="1098804" y="1005840"/>
                </a:lnTo>
                <a:lnTo>
                  <a:pt x="1097280" y="1005840"/>
                </a:lnTo>
                <a:lnTo>
                  <a:pt x="1097280" y="1007364"/>
                </a:lnTo>
                <a:lnTo>
                  <a:pt x="1064564" y="1028700"/>
                </a:lnTo>
                <a:close/>
              </a:path>
              <a:path extrusionOk="0" h="1039495" w="1130935">
                <a:moveTo>
                  <a:pt x="1013460" y="1028700"/>
                </a:moveTo>
                <a:lnTo>
                  <a:pt x="118872" y="1028700"/>
                </a:lnTo>
                <a:lnTo>
                  <a:pt x="117348" y="1027176"/>
                </a:lnTo>
                <a:lnTo>
                  <a:pt x="1014984" y="1027176"/>
                </a:lnTo>
                <a:lnTo>
                  <a:pt x="1013460" y="1028700"/>
                </a:lnTo>
                <a:close/>
              </a:path>
              <a:path extrusionOk="0" h="1039495" w="1130935">
                <a:moveTo>
                  <a:pt x="1060704" y="1031748"/>
                </a:moveTo>
                <a:lnTo>
                  <a:pt x="71628" y="1031748"/>
                </a:lnTo>
                <a:lnTo>
                  <a:pt x="71628" y="1030223"/>
                </a:lnTo>
                <a:lnTo>
                  <a:pt x="1060704" y="1030223"/>
                </a:lnTo>
                <a:lnTo>
                  <a:pt x="1060704" y="1031748"/>
                </a:lnTo>
                <a:close/>
              </a:path>
              <a:path extrusionOk="0" h="1039495" w="1130935">
                <a:moveTo>
                  <a:pt x="1016508" y="1039368"/>
                </a:moveTo>
                <a:lnTo>
                  <a:pt x="115824" y="1039368"/>
                </a:lnTo>
                <a:lnTo>
                  <a:pt x="73152" y="1031748"/>
                </a:lnTo>
                <a:lnTo>
                  <a:pt x="1059180" y="1031748"/>
                </a:lnTo>
                <a:lnTo>
                  <a:pt x="1016508" y="103936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8"/>
          <p:cNvSpPr txBox="1"/>
          <p:nvPr>
            <p:ph type="title"/>
          </p:nvPr>
        </p:nvSpPr>
        <p:spPr>
          <a:xfrm>
            <a:off x="1227797" y="2619318"/>
            <a:ext cx="1811655" cy="4368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7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8"/>
          <p:cNvSpPr txBox="1"/>
          <p:nvPr>
            <p:ph idx="1" type="body"/>
          </p:nvPr>
        </p:nvSpPr>
        <p:spPr>
          <a:xfrm>
            <a:off x="534670" y="1739455"/>
            <a:ext cx="4651629" cy="499148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4" name="Google Shape;64;p8"/>
          <p:cNvSpPr txBox="1"/>
          <p:nvPr>
            <p:ph idx="2" type="body"/>
          </p:nvPr>
        </p:nvSpPr>
        <p:spPr>
          <a:xfrm>
            <a:off x="5507101" y="1739455"/>
            <a:ext cx="4651629" cy="499148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5" name="Google Shape;65;p8"/>
          <p:cNvSpPr txBox="1"/>
          <p:nvPr>
            <p:ph idx="11" type="ftr"/>
          </p:nvPr>
        </p:nvSpPr>
        <p:spPr>
          <a:xfrm>
            <a:off x="3635756" y="7033450"/>
            <a:ext cx="3421888" cy="378142"/>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
          <p:cNvSpPr txBox="1"/>
          <p:nvPr>
            <p:ph idx="10" type="dt"/>
          </p:nvPr>
        </p:nvSpPr>
        <p:spPr>
          <a:xfrm>
            <a:off x="534670" y="7033450"/>
            <a:ext cx="2459482" cy="37814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8"/>
          <p:cNvSpPr txBox="1"/>
          <p:nvPr>
            <p:ph idx="12" type="sldNum"/>
          </p:nvPr>
        </p:nvSpPr>
        <p:spPr>
          <a:xfrm>
            <a:off x="7699248" y="7033450"/>
            <a:ext cx="2459482" cy="378142"/>
          </a:xfrm>
          <a:prstGeom prst="rect">
            <a:avLst/>
          </a:prstGeom>
          <a:noFill/>
          <a:ln>
            <a:noFill/>
          </a:ln>
        </p:spPr>
        <p:txBody>
          <a:bodyPr anchorCtr="0" anchor="t" bIns="0" lIns="0" spcFirstLastPara="1" rIns="0" wrap="square" tIns="0">
            <a:spAutoFit/>
          </a:bodyPr>
          <a:lstStyle>
            <a:lvl1pPr indent="0" lvl="0" marL="0" algn="r">
              <a:spcBef>
                <a:spcPts val="0"/>
              </a:spcBef>
              <a:buNone/>
              <a:defRPr sz="1800">
                <a:solidFill>
                  <a:srgbClr val="888888"/>
                </a:solidFill>
                <a:latin typeface="Calibri"/>
                <a:ea typeface="Calibri"/>
                <a:cs typeface="Calibri"/>
                <a:sym typeface="Calibri"/>
              </a:defRPr>
            </a:lvl1pPr>
            <a:lvl2pPr indent="0" lvl="1" marL="0" algn="r">
              <a:spcBef>
                <a:spcPts val="0"/>
              </a:spcBef>
              <a:buNone/>
              <a:defRPr sz="1800">
                <a:solidFill>
                  <a:srgbClr val="888888"/>
                </a:solidFill>
                <a:latin typeface="Calibri"/>
                <a:ea typeface="Calibri"/>
                <a:cs typeface="Calibri"/>
                <a:sym typeface="Calibri"/>
              </a:defRPr>
            </a:lvl2pPr>
            <a:lvl3pPr indent="0" lvl="2" marL="0" algn="r">
              <a:spcBef>
                <a:spcPts val="0"/>
              </a:spcBef>
              <a:buNone/>
              <a:defRPr sz="1800">
                <a:solidFill>
                  <a:srgbClr val="888888"/>
                </a:solidFill>
                <a:latin typeface="Calibri"/>
                <a:ea typeface="Calibri"/>
                <a:cs typeface="Calibri"/>
                <a:sym typeface="Calibri"/>
              </a:defRPr>
            </a:lvl3pPr>
            <a:lvl4pPr indent="0" lvl="3" marL="0" algn="r">
              <a:spcBef>
                <a:spcPts val="0"/>
              </a:spcBef>
              <a:buNone/>
              <a:defRPr sz="1800">
                <a:solidFill>
                  <a:srgbClr val="888888"/>
                </a:solidFill>
                <a:latin typeface="Calibri"/>
                <a:ea typeface="Calibri"/>
                <a:cs typeface="Calibri"/>
                <a:sym typeface="Calibri"/>
              </a:defRPr>
            </a:lvl4pPr>
            <a:lvl5pPr indent="0" lvl="4" marL="0" algn="r">
              <a:spcBef>
                <a:spcPts val="0"/>
              </a:spcBef>
              <a:buNone/>
              <a:defRPr sz="1800">
                <a:solidFill>
                  <a:srgbClr val="888888"/>
                </a:solidFill>
                <a:latin typeface="Calibri"/>
                <a:ea typeface="Calibri"/>
                <a:cs typeface="Calibri"/>
                <a:sym typeface="Calibri"/>
              </a:defRPr>
            </a:lvl5pPr>
            <a:lvl6pPr indent="0" lvl="5" marL="0" algn="r">
              <a:spcBef>
                <a:spcPts val="0"/>
              </a:spcBef>
              <a:buNone/>
              <a:defRPr sz="1800">
                <a:solidFill>
                  <a:srgbClr val="888888"/>
                </a:solidFill>
                <a:latin typeface="Calibri"/>
                <a:ea typeface="Calibri"/>
                <a:cs typeface="Calibri"/>
                <a:sym typeface="Calibri"/>
              </a:defRPr>
            </a:lvl6pPr>
            <a:lvl7pPr indent="0" lvl="6" marL="0" algn="r">
              <a:spcBef>
                <a:spcPts val="0"/>
              </a:spcBef>
              <a:buNone/>
              <a:defRPr sz="1800">
                <a:solidFill>
                  <a:srgbClr val="888888"/>
                </a:solidFill>
                <a:latin typeface="Calibri"/>
                <a:ea typeface="Calibri"/>
                <a:cs typeface="Calibri"/>
                <a:sym typeface="Calibri"/>
              </a:defRPr>
            </a:lvl7pPr>
            <a:lvl8pPr indent="0" lvl="7" marL="0" algn="r">
              <a:spcBef>
                <a:spcPts val="0"/>
              </a:spcBef>
              <a:buNone/>
              <a:defRPr sz="1800">
                <a:solidFill>
                  <a:srgbClr val="888888"/>
                </a:solidFill>
                <a:latin typeface="Calibri"/>
                <a:ea typeface="Calibri"/>
                <a:cs typeface="Calibri"/>
                <a:sym typeface="Calibri"/>
              </a:defRPr>
            </a:lvl8pPr>
            <a:lvl9pPr indent="0" lvl="8" mar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2.jp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p:nvPr/>
        </p:nvSpPr>
        <p:spPr>
          <a:xfrm>
            <a:off x="772668" y="2974848"/>
            <a:ext cx="9143999" cy="1903475"/>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 name="Google Shape;11;p1"/>
          <p:cNvSpPr txBox="1"/>
          <p:nvPr>
            <p:ph type="title"/>
          </p:nvPr>
        </p:nvSpPr>
        <p:spPr>
          <a:xfrm>
            <a:off x="1227797" y="2619318"/>
            <a:ext cx="1811655" cy="43688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27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1227853" y="3036780"/>
            <a:ext cx="8004809" cy="167132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3" name="Google Shape;13;p1"/>
          <p:cNvSpPr txBox="1"/>
          <p:nvPr>
            <p:ph idx="11" type="ftr"/>
          </p:nvPr>
        </p:nvSpPr>
        <p:spPr>
          <a:xfrm>
            <a:off x="3635756" y="7033450"/>
            <a:ext cx="3421888" cy="378142"/>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0" type="dt"/>
          </p:nvPr>
        </p:nvSpPr>
        <p:spPr>
          <a:xfrm>
            <a:off x="534670" y="7033450"/>
            <a:ext cx="2459482" cy="378142"/>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2" type="sldNum"/>
          </p:nvPr>
        </p:nvSpPr>
        <p:spPr>
          <a:xfrm>
            <a:off x="7699248" y="7033450"/>
            <a:ext cx="2459482" cy="378142"/>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sz="1800" u="none">
                <a:solidFill>
                  <a:srgbClr val="888888"/>
                </a:solidFill>
                <a:latin typeface="Calibri"/>
                <a:ea typeface="Calibri"/>
                <a:cs typeface="Calibri"/>
                <a:sym typeface="Calibri"/>
              </a:defRPr>
            </a:lvl1pPr>
            <a:lvl2pPr indent="0" lvl="1" marL="0" marR="0" rtl="0" algn="r">
              <a:spcBef>
                <a:spcPts val="0"/>
              </a:spcBef>
              <a:buNone/>
              <a:defRPr b="0" sz="1800" u="none">
                <a:solidFill>
                  <a:srgbClr val="888888"/>
                </a:solidFill>
                <a:latin typeface="Calibri"/>
                <a:ea typeface="Calibri"/>
                <a:cs typeface="Calibri"/>
                <a:sym typeface="Calibri"/>
              </a:defRPr>
            </a:lvl2pPr>
            <a:lvl3pPr indent="0" lvl="2" marL="0" marR="0" rtl="0" algn="r">
              <a:spcBef>
                <a:spcPts val="0"/>
              </a:spcBef>
              <a:buNone/>
              <a:defRPr b="0" sz="1800" u="none">
                <a:solidFill>
                  <a:srgbClr val="888888"/>
                </a:solidFill>
                <a:latin typeface="Calibri"/>
                <a:ea typeface="Calibri"/>
                <a:cs typeface="Calibri"/>
                <a:sym typeface="Calibri"/>
              </a:defRPr>
            </a:lvl3pPr>
            <a:lvl4pPr indent="0" lvl="3" marL="0" marR="0" rtl="0" algn="r">
              <a:spcBef>
                <a:spcPts val="0"/>
              </a:spcBef>
              <a:buNone/>
              <a:defRPr b="0" sz="1800" u="none">
                <a:solidFill>
                  <a:srgbClr val="888888"/>
                </a:solidFill>
                <a:latin typeface="Calibri"/>
                <a:ea typeface="Calibri"/>
                <a:cs typeface="Calibri"/>
                <a:sym typeface="Calibri"/>
              </a:defRPr>
            </a:lvl4pPr>
            <a:lvl5pPr indent="0" lvl="4" marL="0" marR="0" rtl="0" algn="r">
              <a:spcBef>
                <a:spcPts val="0"/>
              </a:spcBef>
              <a:buNone/>
              <a:defRPr b="0" sz="1800" u="none">
                <a:solidFill>
                  <a:srgbClr val="888888"/>
                </a:solidFill>
                <a:latin typeface="Calibri"/>
                <a:ea typeface="Calibri"/>
                <a:cs typeface="Calibri"/>
                <a:sym typeface="Calibri"/>
              </a:defRPr>
            </a:lvl5pPr>
            <a:lvl6pPr indent="0" lvl="5" marL="0" marR="0" rtl="0" algn="r">
              <a:spcBef>
                <a:spcPts val="0"/>
              </a:spcBef>
              <a:buNone/>
              <a:defRPr b="0" sz="1800" u="none">
                <a:solidFill>
                  <a:srgbClr val="888888"/>
                </a:solidFill>
                <a:latin typeface="Calibri"/>
                <a:ea typeface="Calibri"/>
                <a:cs typeface="Calibri"/>
                <a:sym typeface="Calibri"/>
              </a:defRPr>
            </a:lvl6pPr>
            <a:lvl7pPr indent="0" lvl="6" marL="0" marR="0" rtl="0" algn="r">
              <a:spcBef>
                <a:spcPts val="0"/>
              </a:spcBef>
              <a:buNone/>
              <a:defRPr b="0" sz="1800" u="none">
                <a:solidFill>
                  <a:srgbClr val="888888"/>
                </a:solidFill>
                <a:latin typeface="Calibri"/>
                <a:ea typeface="Calibri"/>
                <a:cs typeface="Calibri"/>
                <a:sym typeface="Calibri"/>
              </a:defRPr>
            </a:lvl7pPr>
            <a:lvl8pPr indent="0" lvl="7" marL="0" marR="0" rtl="0" algn="r">
              <a:spcBef>
                <a:spcPts val="0"/>
              </a:spcBef>
              <a:buNone/>
              <a:defRPr b="0" sz="1800" u="none">
                <a:solidFill>
                  <a:srgbClr val="888888"/>
                </a:solidFill>
                <a:latin typeface="Calibri"/>
                <a:ea typeface="Calibri"/>
                <a:cs typeface="Calibri"/>
                <a:sym typeface="Calibri"/>
              </a:defRPr>
            </a:lvl8pPr>
            <a:lvl9pPr indent="0" lvl="8" marL="0" marR="0" rtl="0" algn="r">
              <a:spcBef>
                <a:spcPts val="0"/>
              </a:spcBef>
              <a:buNone/>
              <a:defRPr b="0" sz="1800" u="non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SE"/>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4.jpg"/><Relationship Id="rId4" Type="http://schemas.openxmlformats.org/officeDocument/2006/relationships/image" Target="../media/image41.png"/><Relationship Id="rId9" Type="http://schemas.openxmlformats.org/officeDocument/2006/relationships/image" Target="../media/image53.pn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image" Target="../media/image34.png"/><Relationship Id="rId8"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5" Type="http://schemas.openxmlformats.org/officeDocument/2006/relationships/image" Target="../media/image61.png"/><Relationship Id="rId6" Type="http://schemas.openxmlformats.org/officeDocument/2006/relationships/image" Target="../media/image69.png"/><Relationship Id="rId7" Type="http://schemas.openxmlformats.org/officeDocument/2006/relationships/image" Target="../media/image55.png"/><Relationship Id="rId8"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8.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63.png"/><Relationship Id="rId5" Type="http://schemas.openxmlformats.org/officeDocument/2006/relationships/image" Target="../media/image56.png"/></Relationships>
</file>

<file path=ppt/slides/_rels/slide14.xml.rels><?xml version="1.0" encoding="UTF-8" standalone="yes"?><Relationships xmlns="http://schemas.openxmlformats.org/package/2006/relationships"><Relationship Id="rId10"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66.png"/><Relationship Id="rId9" Type="http://schemas.openxmlformats.org/officeDocument/2006/relationships/image" Target="../media/image62.png"/><Relationship Id="rId5" Type="http://schemas.openxmlformats.org/officeDocument/2006/relationships/image" Target="../media/image58.png"/><Relationship Id="rId6" Type="http://schemas.openxmlformats.org/officeDocument/2006/relationships/image" Target="../media/image54.png"/><Relationship Id="rId7" Type="http://schemas.openxmlformats.org/officeDocument/2006/relationships/image" Target="../media/image64.png"/><Relationship Id="rId8"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5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5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7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6.jpg"/><Relationship Id="rId5"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77.jpg"/><Relationship Id="rId5" Type="http://schemas.openxmlformats.org/officeDocument/2006/relationships/image" Target="../media/image7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67.jpg"/><Relationship Id="rId5" Type="http://schemas.openxmlformats.org/officeDocument/2006/relationships/image" Target="../media/image75.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8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23.png"/><Relationship Id="rId5" Type="http://schemas.openxmlformats.org/officeDocument/2006/relationships/image" Target="../media/image71.png"/><Relationship Id="rId6" Type="http://schemas.openxmlformats.org/officeDocument/2006/relationships/image" Target="../media/image146.jpg"/><Relationship Id="rId7" Type="http://schemas.openxmlformats.org/officeDocument/2006/relationships/image" Target="../media/image79.jpg"/><Relationship Id="rId8" Type="http://schemas.openxmlformats.org/officeDocument/2006/relationships/image" Target="../media/image9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81.png"/><Relationship Id="rId9" Type="http://schemas.openxmlformats.org/officeDocument/2006/relationships/image" Target="../media/image80.jpg"/><Relationship Id="rId5" Type="http://schemas.openxmlformats.org/officeDocument/2006/relationships/image" Target="../media/image74.jpg"/><Relationship Id="rId6" Type="http://schemas.openxmlformats.org/officeDocument/2006/relationships/image" Target="../media/image93.jpg"/><Relationship Id="rId7" Type="http://schemas.openxmlformats.org/officeDocument/2006/relationships/image" Target="../media/image89.jpg"/><Relationship Id="rId8" Type="http://schemas.openxmlformats.org/officeDocument/2006/relationships/image" Target="../media/image83.jpg"/></Relationships>
</file>

<file path=ppt/slides/_rels/slide25.xml.rels><?xml version="1.0" encoding="UTF-8" standalone="yes"?><Relationships xmlns="http://schemas.openxmlformats.org/package/2006/relationships"><Relationship Id="rId11" Type="http://schemas.openxmlformats.org/officeDocument/2006/relationships/image" Target="../media/image87.jpg"/><Relationship Id="rId10" Type="http://schemas.openxmlformats.org/officeDocument/2006/relationships/image" Target="../media/image85.jpg"/><Relationship Id="rId12" Type="http://schemas.openxmlformats.org/officeDocument/2006/relationships/image" Target="../media/image86.jpg"/><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106.jpg"/><Relationship Id="rId5" Type="http://schemas.openxmlformats.org/officeDocument/2006/relationships/image" Target="../media/image90.jpg"/><Relationship Id="rId6" Type="http://schemas.openxmlformats.org/officeDocument/2006/relationships/image" Target="../media/image97.jpg"/><Relationship Id="rId7" Type="http://schemas.openxmlformats.org/officeDocument/2006/relationships/image" Target="../media/image88.jpg"/><Relationship Id="rId8" Type="http://schemas.openxmlformats.org/officeDocument/2006/relationships/image" Target="../media/image82.jpg"/></Relationships>
</file>

<file path=ppt/slides/_rels/slide26.xml.rels><?xml version="1.0" encoding="UTF-8" standalone="yes"?><Relationships xmlns="http://schemas.openxmlformats.org/package/2006/relationships"><Relationship Id="rId10" Type="http://schemas.openxmlformats.org/officeDocument/2006/relationships/image" Target="../media/image98.jpg"/><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94.png"/><Relationship Id="rId9" Type="http://schemas.openxmlformats.org/officeDocument/2006/relationships/image" Target="../media/image127.jpg"/><Relationship Id="rId5" Type="http://schemas.openxmlformats.org/officeDocument/2006/relationships/image" Target="../media/image91.jpg"/><Relationship Id="rId6" Type="http://schemas.openxmlformats.org/officeDocument/2006/relationships/image" Target="../media/image118.jpg"/><Relationship Id="rId7" Type="http://schemas.openxmlformats.org/officeDocument/2006/relationships/image" Target="../media/image108.jpg"/><Relationship Id="rId8" Type="http://schemas.openxmlformats.org/officeDocument/2006/relationships/image" Target="../media/image95.jpg"/></Relationships>
</file>

<file path=ppt/slides/_rels/slide27.xml.rels><?xml version="1.0" encoding="UTF-8" standalone="yes"?><Relationships xmlns="http://schemas.openxmlformats.org/package/2006/relationships"><Relationship Id="rId10" Type="http://schemas.openxmlformats.org/officeDocument/2006/relationships/image" Target="../media/image103.jpg"/><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109.png"/><Relationship Id="rId9" Type="http://schemas.openxmlformats.org/officeDocument/2006/relationships/image" Target="../media/image100.jpg"/><Relationship Id="rId5" Type="http://schemas.openxmlformats.org/officeDocument/2006/relationships/image" Target="../media/image121.jpg"/><Relationship Id="rId6" Type="http://schemas.openxmlformats.org/officeDocument/2006/relationships/image" Target="../media/image104.jpg"/><Relationship Id="rId7" Type="http://schemas.openxmlformats.org/officeDocument/2006/relationships/image" Target="../media/image99.jpg"/><Relationship Id="rId8" Type="http://schemas.openxmlformats.org/officeDocument/2006/relationships/image" Target="../media/image102.jpg"/></Relationships>
</file>

<file path=ppt/slides/_rels/slide28.xml.rels><?xml version="1.0" encoding="UTF-8" standalone="yes"?><Relationships xmlns="http://schemas.openxmlformats.org/package/2006/relationships"><Relationship Id="rId10" Type="http://schemas.openxmlformats.org/officeDocument/2006/relationships/image" Target="../media/image113.jp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2.png"/><Relationship Id="rId4" Type="http://schemas.openxmlformats.org/officeDocument/2006/relationships/image" Target="../media/image115.png"/><Relationship Id="rId9" Type="http://schemas.openxmlformats.org/officeDocument/2006/relationships/image" Target="../media/image101.jpg"/><Relationship Id="rId5" Type="http://schemas.openxmlformats.org/officeDocument/2006/relationships/image" Target="../media/image114.jpg"/><Relationship Id="rId6" Type="http://schemas.openxmlformats.org/officeDocument/2006/relationships/image" Target="../media/image107.jpg"/><Relationship Id="rId7" Type="http://schemas.openxmlformats.org/officeDocument/2006/relationships/image" Target="../media/image105.jpg"/><Relationship Id="rId8" Type="http://schemas.openxmlformats.org/officeDocument/2006/relationships/image" Target="../media/image112.jpg"/></Relationships>
</file>

<file path=ppt/slides/_rels/slide29.xml.rels><?xml version="1.0" encoding="UTF-8" standalone="yes"?><Relationships xmlns="http://schemas.openxmlformats.org/package/2006/relationships"><Relationship Id="rId10" Type="http://schemas.openxmlformats.org/officeDocument/2006/relationships/image" Target="../media/image124.jpg"/><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2.png"/><Relationship Id="rId4" Type="http://schemas.openxmlformats.org/officeDocument/2006/relationships/image" Target="../media/image136.png"/><Relationship Id="rId9" Type="http://schemas.openxmlformats.org/officeDocument/2006/relationships/image" Target="../media/image111.jpg"/><Relationship Id="rId5" Type="http://schemas.openxmlformats.org/officeDocument/2006/relationships/image" Target="../media/image116.jpg"/><Relationship Id="rId6" Type="http://schemas.openxmlformats.org/officeDocument/2006/relationships/image" Target="../media/image163.jpg"/><Relationship Id="rId7" Type="http://schemas.openxmlformats.org/officeDocument/2006/relationships/image" Target="../media/image125.jpg"/><Relationship Id="rId8" Type="http://schemas.openxmlformats.org/officeDocument/2006/relationships/image" Target="../media/image1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2.png"/><Relationship Id="rId4" Type="http://schemas.openxmlformats.org/officeDocument/2006/relationships/image" Target="../media/image94.png"/><Relationship Id="rId5" Type="http://schemas.openxmlformats.org/officeDocument/2006/relationships/image" Target="../media/image117.jpg"/><Relationship Id="rId6" Type="http://schemas.openxmlformats.org/officeDocument/2006/relationships/image" Target="../media/image119.jpg"/><Relationship Id="rId7" Type="http://schemas.openxmlformats.org/officeDocument/2006/relationships/image" Target="../media/image120.jpg"/><Relationship Id="rId8" Type="http://schemas.openxmlformats.org/officeDocument/2006/relationships/image" Target="../media/image1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image" Target="../media/image94.png"/><Relationship Id="rId5" Type="http://schemas.openxmlformats.org/officeDocument/2006/relationships/image" Target="../media/image137.jpg"/><Relationship Id="rId6" Type="http://schemas.openxmlformats.org/officeDocument/2006/relationships/image" Target="../media/image139.jpg"/><Relationship Id="rId7" Type="http://schemas.openxmlformats.org/officeDocument/2006/relationships/image" Target="../media/image128.jpg"/><Relationship Id="rId8" Type="http://schemas.openxmlformats.org/officeDocument/2006/relationships/image" Target="../media/image1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2.png"/><Relationship Id="rId4" Type="http://schemas.openxmlformats.org/officeDocument/2006/relationships/image" Target="../media/image94.png"/><Relationship Id="rId5" Type="http://schemas.openxmlformats.org/officeDocument/2006/relationships/image" Target="../media/image135.jpg"/><Relationship Id="rId6" Type="http://schemas.openxmlformats.org/officeDocument/2006/relationships/image" Target="../media/image140.jpg"/><Relationship Id="rId7" Type="http://schemas.openxmlformats.org/officeDocument/2006/relationships/image" Target="../media/image131.jpg"/><Relationship Id="rId8" Type="http://schemas.openxmlformats.org/officeDocument/2006/relationships/image" Target="../media/image1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142.png"/><Relationship Id="rId5" Type="http://schemas.openxmlformats.org/officeDocument/2006/relationships/image" Target="../media/image133.png"/><Relationship Id="rId6" Type="http://schemas.openxmlformats.org/officeDocument/2006/relationships/image" Target="../media/image1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2.png"/><Relationship Id="rId4" Type="http://schemas.openxmlformats.org/officeDocument/2006/relationships/image" Target="../media/image142.png"/><Relationship Id="rId5" Type="http://schemas.openxmlformats.org/officeDocument/2006/relationships/image" Target="../media/image130.png"/></Relationships>
</file>

<file path=ppt/slides/_rels/slide35.xml.rels><?xml version="1.0" encoding="UTF-8" standalone="yes"?><Relationships xmlns="http://schemas.openxmlformats.org/package/2006/relationships"><Relationship Id="rId11" Type="http://schemas.openxmlformats.org/officeDocument/2006/relationships/image" Target="../media/image144.jpg"/><Relationship Id="rId10" Type="http://schemas.openxmlformats.org/officeDocument/2006/relationships/image" Target="../media/image150.jpg"/><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2.png"/><Relationship Id="rId4" Type="http://schemas.openxmlformats.org/officeDocument/2006/relationships/image" Target="../media/image142.png"/><Relationship Id="rId9" Type="http://schemas.openxmlformats.org/officeDocument/2006/relationships/image" Target="../media/image147.jpg"/><Relationship Id="rId5" Type="http://schemas.openxmlformats.org/officeDocument/2006/relationships/image" Target="../media/image134.jpg"/><Relationship Id="rId6" Type="http://schemas.openxmlformats.org/officeDocument/2006/relationships/image" Target="../media/image141.jpg"/><Relationship Id="rId7" Type="http://schemas.openxmlformats.org/officeDocument/2006/relationships/image" Target="../media/image145.jpg"/><Relationship Id="rId8" Type="http://schemas.openxmlformats.org/officeDocument/2006/relationships/image" Target="../media/image14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2.png"/><Relationship Id="rId4" Type="http://schemas.openxmlformats.org/officeDocument/2006/relationships/image" Target="../media/image149.png"/><Relationship Id="rId5" Type="http://schemas.openxmlformats.org/officeDocument/2006/relationships/image" Target="../media/image157.jpg"/><Relationship Id="rId6" Type="http://schemas.openxmlformats.org/officeDocument/2006/relationships/image" Target="../media/image160.jpg"/><Relationship Id="rId7" Type="http://schemas.openxmlformats.org/officeDocument/2006/relationships/image" Target="../media/image15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49.png"/><Relationship Id="rId4" Type="http://schemas.openxmlformats.org/officeDocument/2006/relationships/image" Target="../media/image143.jpg"/><Relationship Id="rId5" Type="http://schemas.openxmlformats.org/officeDocument/2006/relationships/image" Target="../media/image152.jpg"/><Relationship Id="rId6" Type="http://schemas.openxmlformats.org/officeDocument/2006/relationships/image" Target="../media/image180.jpg"/></Relationships>
</file>

<file path=ppt/slides/_rels/slide38.xml.rels><?xml version="1.0" encoding="UTF-8" standalone="yes"?><Relationships xmlns="http://schemas.openxmlformats.org/package/2006/relationships"><Relationship Id="rId11" Type="http://schemas.openxmlformats.org/officeDocument/2006/relationships/image" Target="../media/image156.jpg"/><Relationship Id="rId10" Type="http://schemas.openxmlformats.org/officeDocument/2006/relationships/image" Target="../media/image170.jpg"/><Relationship Id="rId13" Type="http://schemas.openxmlformats.org/officeDocument/2006/relationships/image" Target="../media/image189.jpg"/><Relationship Id="rId12" Type="http://schemas.openxmlformats.org/officeDocument/2006/relationships/image" Target="../media/image159.jpg"/><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2.png"/><Relationship Id="rId4" Type="http://schemas.openxmlformats.org/officeDocument/2006/relationships/image" Target="../media/image149.png"/><Relationship Id="rId9" Type="http://schemas.openxmlformats.org/officeDocument/2006/relationships/image" Target="../media/image153.jpg"/><Relationship Id="rId5" Type="http://schemas.openxmlformats.org/officeDocument/2006/relationships/image" Target="../media/image155.jpg"/><Relationship Id="rId6" Type="http://schemas.openxmlformats.org/officeDocument/2006/relationships/image" Target="../media/image161.jpg"/><Relationship Id="rId7" Type="http://schemas.openxmlformats.org/officeDocument/2006/relationships/image" Target="../media/image165.jpg"/><Relationship Id="rId8" Type="http://schemas.openxmlformats.org/officeDocument/2006/relationships/image" Target="../media/image17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2.png"/><Relationship Id="rId4" Type="http://schemas.openxmlformats.org/officeDocument/2006/relationships/image" Target="../media/image149.png"/><Relationship Id="rId5" Type="http://schemas.openxmlformats.org/officeDocument/2006/relationships/image" Target="../media/image162.jpg"/><Relationship Id="rId6" Type="http://schemas.openxmlformats.org/officeDocument/2006/relationships/image" Target="../media/image158.jpg"/><Relationship Id="rId7" Type="http://schemas.openxmlformats.org/officeDocument/2006/relationships/image" Target="../media/image164.jpg"/><Relationship Id="rId8" Type="http://schemas.openxmlformats.org/officeDocument/2006/relationships/image" Target="../media/image16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12.png"/><Relationship Id="rId4" Type="http://schemas.openxmlformats.org/officeDocument/2006/relationships/image" Target="../media/image149.png"/><Relationship Id="rId5" Type="http://schemas.openxmlformats.org/officeDocument/2006/relationships/image" Target="../media/image187.png"/><Relationship Id="rId6" Type="http://schemas.openxmlformats.org/officeDocument/2006/relationships/image" Target="../media/image176.png"/><Relationship Id="rId7" Type="http://schemas.openxmlformats.org/officeDocument/2006/relationships/image" Target="../media/image186.png"/><Relationship Id="rId8" Type="http://schemas.openxmlformats.org/officeDocument/2006/relationships/image" Target="../media/image17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2.png"/><Relationship Id="rId4" Type="http://schemas.openxmlformats.org/officeDocument/2006/relationships/image" Target="../media/image94.png"/><Relationship Id="rId5" Type="http://schemas.openxmlformats.org/officeDocument/2006/relationships/image" Target="../media/image167.jpg"/><Relationship Id="rId6" Type="http://schemas.openxmlformats.org/officeDocument/2006/relationships/image" Target="../media/image179.jpg"/><Relationship Id="rId7" Type="http://schemas.openxmlformats.org/officeDocument/2006/relationships/image" Target="../media/image21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75.jpg"/><Relationship Id="rId5" Type="http://schemas.openxmlformats.org/officeDocument/2006/relationships/image" Target="../media/image94.png"/><Relationship Id="rId6" Type="http://schemas.openxmlformats.org/officeDocument/2006/relationships/image" Target="../media/image177.jpg"/><Relationship Id="rId7" Type="http://schemas.openxmlformats.org/officeDocument/2006/relationships/image" Target="../media/image169.jpg"/><Relationship Id="rId8" Type="http://schemas.openxmlformats.org/officeDocument/2006/relationships/image" Target="../media/image17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2.png"/><Relationship Id="rId4" Type="http://schemas.openxmlformats.org/officeDocument/2006/relationships/image" Target="../media/image94.png"/><Relationship Id="rId5" Type="http://schemas.openxmlformats.org/officeDocument/2006/relationships/image" Target="../media/image198.jpg"/><Relationship Id="rId6" Type="http://schemas.openxmlformats.org/officeDocument/2006/relationships/image" Target="../media/image18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2.png"/><Relationship Id="rId4" Type="http://schemas.openxmlformats.org/officeDocument/2006/relationships/image" Target="../media/image123.png"/><Relationship Id="rId5" Type="http://schemas.openxmlformats.org/officeDocument/2006/relationships/image" Target="../media/image200.png"/></Relationships>
</file>

<file path=ppt/slides/_rels/slide45.xml.rels><?xml version="1.0" encoding="UTF-8" standalone="yes"?><Relationships xmlns="http://schemas.openxmlformats.org/package/2006/relationships"><Relationship Id="rId11" Type="http://schemas.openxmlformats.org/officeDocument/2006/relationships/image" Target="../media/image196.jpg"/><Relationship Id="rId10" Type="http://schemas.openxmlformats.org/officeDocument/2006/relationships/image" Target="../media/image185.jpg"/><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12.png"/><Relationship Id="rId4" Type="http://schemas.openxmlformats.org/officeDocument/2006/relationships/image" Target="../media/image94.png"/><Relationship Id="rId9" Type="http://schemas.openxmlformats.org/officeDocument/2006/relationships/image" Target="../media/image206.jpg"/><Relationship Id="rId5" Type="http://schemas.openxmlformats.org/officeDocument/2006/relationships/image" Target="../media/image184.jpg"/><Relationship Id="rId6" Type="http://schemas.openxmlformats.org/officeDocument/2006/relationships/image" Target="../media/image181.jpg"/><Relationship Id="rId7" Type="http://schemas.openxmlformats.org/officeDocument/2006/relationships/image" Target="../media/image190.jpg"/><Relationship Id="rId8" Type="http://schemas.openxmlformats.org/officeDocument/2006/relationships/image" Target="../media/image19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2.png"/><Relationship Id="rId4" Type="http://schemas.openxmlformats.org/officeDocument/2006/relationships/image" Target="../media/image208.png"/><Relationship Id="rId5" Type="http://schemas.openxmlformats.org/officeDocument/2006/relationships/image" Target="../media/image192.jpg"/><Relationship Id="rId6" Type="http://schemas.openxmlformats.org/officeDocument/2006/relationships/image" Target="../media/image183.jpg"/><Relationship Id="rId7" Type="http://schemas.openxmlformats.org/officeDocument/2006/relationships/image" Target="../media/image199.jpg"/><Relationship Id="rId8" Type="http://schemas.openxmlformats.org/officeDocument/2006/relationships/image" Target="../media/image18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2.png"/><Relationship Id="rId4" Type="http://schemas.openxmlformats.org/officeDocument/2006/relationships/image" Target="../media/image193.png"/><Relationship Id="rId5" Type="http://schemas.openxmlformats.org/officeDocument/2006/relationships/image" Target="../media/image191.jpg"/><Relationship Id="rId6" Type="http://schemas.openxmlformats.org/officeDocument/2006/relationships/image" Target="../media/image197.jpg"/><Relationship Id="rId7" Type="http://schemas.openxmlformats.org/officeDocument/2006/relationships/image" Target="../media/image203.jpg"/><Relationship Id="rId8" Type="http://schemas.openxmlformats.org/officeDocument/2006/relationships/image" Target="../media/image20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2.png"/><Relationship Id="rId4" Type="http://schemas.openxmlformats.org/officeDocument/2006/relationships/image" Target="../media/image94.png"/><Relationship Id="rId5" Type="http://schemas.openxmlformats.org/officeDocument/2006/relationships/image" Target="../media/image201.jpg"/><Relationship Id="rId6" Type="http://schemas.openxmlformats.org/officeDocument/2006/relationships/image" Target="../media/image211.jpg"/><Relationship Id="rId7" Type="http://schemas.openxmlformats.org/officeDocument/2006/relationships/image" Target="../media/image209.jpg"/><Relationship Id="rId8" Type="http://schemas.openxmlformats.org/officeDocument/2006/relationships/image" Target="../media/image20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2.png"/><Relationship Id="rId4" Type="http://schemas.openxmlformats.org/officeDocument/2006/relationships/image" Target="../media/image94.png"/><Relationship Id="rId5" Type="http://schemas.openxmlformats.org/officeDocument/2006/relationships/image" Target="../media/image212.jpg"/><Relationship Id="rId6" Type="http://schemas.openxmlformats.org/officeDocument/2006/relationships/image" Target="../media/image205.jpg"/><Relationship Id="rId7" Type="http://schemas.openxmlformats.org/officeDocument/2006/relationships/image" Target="../media/image207.jpg"/></Relationships>
</file>

<file path=ppt/slides/_rels/slide5.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27.jpg"/><Relationship Id="rId13" Type="http://schemas.openxmlformats.org/officeDocument/2006/relationships/image" Target="../media/image23.png"/><Relationship Id="rId12" Type="http://schemas.openxmlformats.org/officeDocument/2006/relationships/image" Target="../media/image21.jp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0.png"/><Relationship Id="rId9" Type="http://schemas.openxmlformats.org/officeDocument/2006/relationships/image" Target="../media/image15.jpg"/><Relationship Id="rId5" Type="http://schemas.openxmlformats.org/officeDocument/2006/relationships/image" Target="../media/image13.png"/><Relationship Id="rId6" Type="http://schemas.openxmlformats.org/officeDocument/2006/relationships/image" Target="../media/image40.jpg"/><Relationship Id="rId7" Type="http://schemas.openxmlformats.org/officeDocument/2006/relationships/image" Target="../media/image14.png"/><Relationship Id="rId8" Type="http://schemas.openxmlformats.org/officeDocument/2006/relationships/image" Target="../media/image1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12.png"/><Relationship Id="rId4" Type="http://schemas.openxmlformats.org/officeDocument/2006/relationships/image" Target="../media/image194.png"/></Relationships>
</file>

<file path=ppt/slides/_rels/slide6.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32.jp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30.png"/><Relationship Id="rId9" Type="http://schemas.openxmlformats.org/officeDocument/2006/relationships/image" Target="../media/image37.jpg"/><Relationship Id="rId5" Type="http://schemas.openxmlformats.org/officeDocument/2006/relationships/image" Target="../media/image46.png"/><Relationship Id="rId6" Type="http://schemas.openxmlformats.org/officeDocument/2006/relationships/image" Target="../media/image28.jpg"/><Relationship Id="rId7" Type="http://schemas.openxmlformats.org/officeDocument/2006/relationships/image" Target="../media/image26.png"/><Relationship Id="rId8"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grpSp>
        <p:nvGrpSpPr>
          <p:cNvPr id="72" name="Google Shape;72;p9"/>
          <p:cNvGrpSpPr/>
          <p:nvPr/>
        </p:nvGrpSpPr>
        <p:grpSpPr>
          <a:xfrm>
            <a:off x="2070100" y="2837335"/>
            <a:ext cx="8942618" cy="1858490"/>
            <a:chOff x="2521722" y="2352604"/>
            <a:chExt cx="10195858" cy="2118944"/>
          </a:xfrm>
        </p:grpSpPr>
        <p:grpSp>
          <p:nvGrpSpPr>
            <p:cNvPr id="73" name="Google Shape;73;p9"/>
            <p:cNvGrpSpPr/>
            <p:nvPr/>
          </p:nvGrpSpPr>
          <p:grpSpPr>
            <a:xfrm>
              <a:off x="2521722" y="2352604"/>
              <a:ext cx="10195858" cy="1957481"/>
              <a:chOff x="375202" y="2441009"/>
              <a:chExt cx="8535579" cy="1562100"/>
            </a:xfrm>
          </p:grpSpPr>
          <p:sp>
            <p:nvSpPr>
              <p:cNvPr id="74" name="Google Shape;74;p9"/>
              <p:cNvSpPr txBox="1"/>
              <p:nvPr/>
            </p:nvSpPr>
            <p:spPr>
              <a:xfrm>
                <a:off x="4995685" y="2814676"/>
                <a:ext cx="3915096" cy="8700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2805">
                    <a:solidFill>
                      <a:srgbClr val="7F7F7F"/>
                    </a:solidFill>
                    <a:latin typeface="Calibri"/>
                    <a:ea typeface="Calibri"/>
                    <a:cs typeface="Calibri"/>
                    <a:sym typeface="Calibri"/>
                  </a:rPr>
                  <a:t>Brand Strength Overview</a:t>
                </a:r>
                <a:endParaRPr sz="2805">
                  <a:solidFill>
                    <a:srgbClr val="7F7F7F"/>
                  </a:solidFill>
                  <a:latin typeface="Calibri"/>
                  <a:ea typeface="Calibri"/>
                  <a:cs typeface="Calibri"/>
                  <a:sym typeface="Calibri"/>
                </a:endParaRPr>
              </a:p>
              <a:p>
                <a:pPr indent="0" lvl="0" marL="0" marR="0" rtl="0" algn="l">
                  <a:spcBef>
                    <a:spcPts val="0"/>
                  </a:spcBef>
                  <a:spcAft>
                    <a:spcPts val="0"/>
                  </a:spcAft>
                  <a:buNone/>
                </a:pPr>
                <a:r>
                  <a:rPr lang="sv-SE" sz="2805">
                    <a:solidFill>
                      <a:srgbClr val="7F7F7F"/>
                    </a:solidFill>
                    <a:latin typeface="Calibri"/>
                    <a:ea typeface="Calibri"/>
                    <a:cs typeface="Calibri"/>
                    <a:sym typeface="Calibri"/>
                  </a:rPr>
                  <a:t>2019</a:t>
                </a:r>
                <a:endParaRPr sz="2805">
                  <a:solidFill>
                    <a:srgbClr val="7F7F7F"/>
                  </a:solidFill>
                  <a:latin typeface="Calibri"/>
                  <a:ea typeface="Calibri"/>
                  <a:cs typeface="Calibri"/>
                  <a:sym typeface="Calibri"/>
                </a:endParaRPr>
              </a:p>
            </p:txBody>
          </p:sp>
          <p:pic>
            <p:nvPicPr>
              <p:cNvPr descr="D:\Ali\Portal_DRM_上傳資料\Brand &amp; Product File\@@Logo\Energizer\Energizer Logo\Energizer Logo PNG.png" id="75" name="Google Shape;75;p9"/>
              <p:cNvPicPr preferRelativeResize="0"/>
              <p:nvPr/>
            </p:nvPicPr>
            <p:blipFill rotWithShape="1">
              <a:blip r:embed="rId3">
                <a:alphaModFix/>
              </a:blip>
              <a:srcRect b="0" l="0" r="0" t="0"/>
              <a:stretch/>
            </p:blipFill>
            <p:spPr>
              <a:xfrm>
                <a:off x="375202" y="2441009"/>
                <a:ext cx="4762500" cy="1562100"/>
              </a:xfrm>
              <a:prstGeom prst="rect">
                <a:avLst/>
              </a:prstGeom>
              <a:noFill/>
              <a:ln>
                <a:noFill/>
              </a:ln>
            </p:spPr>
          </p:pic>
          <p:cxnSp>
            <p:nvCxnSpPr>
              <p:cNvPr id="76" name="Google Shape;76;p9"/>
              <p:cNvCxnSpPr/>
              <p:nvPr/>
            </p:nvCxnSpPr>
            <p:spPr>
              <a:xfrm>
                <a:off x="4922953" y="2828360"/>
                <a:ext cx="0" cy="830997"/>
              </a:xfrm>
              <a:prstGeom prst="straightConnector1">
                <a:avLst/>
              </a:prstGeom>
              <a:noFill/>
              <a:ln cap="flat" cmpd="sng" w="57150">
                <a:solidFill>
                  <a:srgbClr val="7F7F7F"/>
                </a:solidFill>
                <a:prstDash val="solid"/>
                <a:round/>
                <a:headEnd len="sm" w="sm" type="none"/>
                <a:tailEnd len="sm" w="sm" type="none"/>
              </a:ln>
            </p:spPr>
          </p:cxnSp>
        </p:grpSp>
        <p:sp>
          <p:nvSpPr>
            <p:cNvPr id="77" name="Google Shape;77;p9"/>
            <p:cNvSpPr txBox="1"/>
            <p:nvPr/>
          </p:nvSpPr>
          <p:spPr>
            <a:xfrm>
              <a:off x="2872075" y="4058498"/>
              <a:ext cx="3952569" cy="413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754">
                  <a:solidFill>
                    <a:srgbClr val="D8D8D8"/>
                  </a:solidFill>
                  <a:latin typeface="Calibri"/>
                  <a:ea typeface="Calibri"/>
                  <a:cs typeface="Calibri"/>
                  <a:sym typeface="Calibri"/>
                </a:rPr>
                <a:t>Portable power everywhere</a:t>
              </a:r>
              <a:endParaRPr sz="1754">
                <a:solidFill>
                  <a:srgbClr val="D8D8D8"/>
                </a:solidFill>
                <a:latin typeface="Calibri"/>
                <a:ea typeface="Calibri"/>
                <a:cs typeface="Calibri"/>
                <a:sym typeface="Calibri"/>
              </a:endParaRPr>
            </a:p>
          </p:txBody>
        </p:sp>
      </p:grpSp>
      <p:pic>
        <p:nvPicPr>
          <p:cNvPr id="78" name="Google Shape;78;p9"/>
          <p:cNvPicPr preferRelativeResize="0"/>
          <p:nvPr/>
        </p:nvPicPr>
        <p:blipFill rotWithShape="1">
          <a:blip r:embed="rId4">
            <a:alphaModFix/>
          </a:blip>
          <a:srcRect b="0" l="0" r="0" t="0"/>
          <a:stretch/>
        </p:blipFill>
        <p:spPr>
          <a:xfrm>
            <a:off x="-240132" y="1482473"/>
            <a:ext cx="3148432" cy="4266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18"/>
          <p:cNvPicPr preferRelativeResize="0"/>
          <p:nvPr/>
        </p:nvPicPr>
        <p:blipFill rotWithShape="1">
          <a:blip r:embed="rId3">
            <a:alphaModFix/>
          </a:blip>
          <a:srcRect b="0" l="0" r="0" t="0"/>
          <a:stretch/>
        </p:blipFill>
        <p:spPr>
          <a:xfrm>
            <a:off x="-1" y="733425"/>
            <a:ext cx="10693401" cy="6055519"/>
          </a:xfrm>
          <a:prstGeom prst="rect">
            <a:avLst/>
          </a:prstGeom>
          <a:noFill/>
          <a:ln>
            <a:noFill/>
          </a:ln>
        </p:spPr>
      </p:pic>
      <p:pic>
        <p:nvPicPr>
          <p:cNvPr id="179" name="Google Shape;179;p18"/>
          <p:cNvPicPr preferRelativeResize="0"/>
          <p:nvPr/>
        </p:nvPicPr>
        <p:blipFill rotWithShape="1">
          <a:blip r:embed="rId4">
            <a:alphaModFix/>
          </a:blip>
          <a:srcRect b="0" l="0" r="0" t="0"/>
          <a:stretch/>
        </p:blipFill>
        <p:spPr>
          <a:xfrm>
            <a:off x="5506455" y="1648047"/>
            <a:ext cx="947250" cy="947250"/>
          </a:xfrm>
          <a:prstGeom prst="rect">
            <a:avLst/>
          </a:prstGeom>
          <a:noFill/>
          <a:ln>
            <a:noFill/>
          </a:ln>
        </p:spPr>
      </p:pic>
      <p:sp>
        <p:nvSpPr>
          <p:cNvPr id="180" name="Google Shape;180;p18"/>
          <p:cNvSpPr txBox="1"/>
          <p:nvPr/>
        </p:nvSpPr>
        <p:spPr>
          <a:xfrm>
            <a:off x="3540631" y="2791848"/>
            <a:ext cx="4878901" cy="7942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v-SE" sz="2805">
                <a:solidFill>
                  <a:srgbClr val="FFFFFF"/>
                </a:solidFill>
                <a:latin typeface="Calibri"/>
                <a:ea typeface="Calibri"/>
                <a:cs typeface="Calibri"/>
                <a:sym typeface="Calibri"/>
              </a:rPr>
              <a:t>PowerSafe Management</a:t>
            </a:r>
            <a:endParaRPr sz="2805">
              <a:solidFill>
                <a:srgbClr val="FFFFFF"/>
              </a:solidFill>
              <a:latin typeface="Calibri"/>
              <a:ea typeface="Calibri"/>
              <a:cs typeface="Calibri"/>
              <a:sym typeface="Calibri"/>
            </a:endParaRPr>
          </a:p>
          <a:p>
            <a:pPr indent="0" lvl="0" marL="0" marR="0" rtl="0" algn="ctr">
              <a:spcBef>
                <a:spcPts val="0"/>
              </a:spcBef>
              <a:spcAft>
                <a:spcPts val="0"/>
              </a:spcAft>
              <a:buNone/>
            </a:pPr>
            <a:r>
              <a:rPr lang="sv-SE" sz="1754">
                <a:solidFill>
                  <a:srgbClr val="FFFFFF"/>
                </a:solidFill>
                <a:latin typeface="Calibri"/>
                <a:ea typeface="Calibri"/>
                <a:cs typeface="Calibri"/>
                <a:sym typeface="Calibri"/>
              </a:rPr>
              <a:t>Complete protection for users and their devices</a:t>
            </a:r>
            <a:endParaRPr sz="1754">
              <a:solidFill>
                <a:srgbClr val="FFFFFF"/>
              </a:solidFill>
              <a:latin typeface="Calibri"/>
              <a:ea typeface="Calibri"/>
              <a:cs typeface="Calibri"/>
              <a:sym typeface="Calibri"/>
            </a:endParaRPr>
          </a:p>
        </p:txBody>
      </p:sp>
      <p:pic>
        <p:nvPicPr>
          <p:cNvPr id="181" name="Google Shape;181;p18"/>
          <p:cNvPicPr preferRelativeResize="0"/>
          <p:nvPr/>
        </p:nvPicPr>
        <p:blipFill rotWithShape="1">
          <a:blip r:embed="rId5">
            <a:alphaModFix/>
          </a:blip>
          <a:srcRect b="0" l="0" r="0" t="0"/>
          <a:stretch/>
        </p:blipFill>
        <p:spPr>
          <a:xfrm>
            <a:off x="12700" y="3513993"/>
            <a:ext cx="3782682" cy="2944228"/>
          </a:xfrm>
          <a:prstGeom prst="rect">
            <a:avLst/>
          </a:prstGeom>
          <a:noFill/>
          <a:ln>
            <a:noFill/>
          </a:ln>
        </p:spPr>
      </p:pic>
      <p:grpSp>
        <p:nvGrpSpPr>
          <p:cNvPr id="182" name="Google Shape;182;p18"/>
          <p:cNvGrpSpPr/>
          <p:nvPr/>
        </p:nvGrpSpPr>
        <p:grpSpPr>
          <a:xfrm>
            <a:off x="3434238" y="3767196"/>
            <a:ext cx="2820831" cy="1027734"/>
            <a:chOff x="3578061" y="3797504"/>
            <a:chExt cx="3216149" cy="1171764"/>
          </a:xfrm>
        </p:grpSpPr>
        <p:sp>
          <p:nvSpPr>
            <p:cNvPr id="183" name="Google Shape;183;p18"/>
            <p:cNvSpPr txBox="1"/>
            <p:nvPr/>
          </p:nvSpPr>
          <p:spPr>
            <a:xfrm>
              <a:off x="3578061" y="4525368"/>
              <a:ext cx="3216149" cy="443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929">
                  <a:solidFill>
                    <a:srgbClr val="FFFFFF"/>
                  </a:solidFill>
                  <a:latin typeface="Calibri"/>
                  <a:ea typeface="Calibri"/>
                  <a:cs typeface="Calibri"/>
                  <a:sym typeface="Calibri"/>
                </a:rPr>
                <a:t>Short Circuit Protection</a:t>
              </a:r>
              <a:endParaRPr sz="1929">
                <a:solidFill>
                  <a:srgbClr val="FFFFFF"/>
                </a:solidFill>
                <a:latin typeface="Calibri"/>
                <a:ea typeface="Calibri"/>
                <a:cs typeface="Calibri"/>
                <a:sym typeface="Calibri"/>
              </a:endParaRPr>
            </a:p>
          </p:txBody>
        </p:sp>
        <p:pic>
          <p:nvPicPr>
            <p:cNvPr id="184" name="Google Shape;184;p18"/>
            <p:cNvPicPr preferRelativeResize="0"/>
            <p:nvPr/>
          </p:nvPicPr>
          <p:blipFill rotWithShape="1">
            <a:blip r:embed="rId6">
              <a:alphaModFix/>
            </a:blip>
            <a:srcRect b="0" l="0" r="0" t="0"/>
            <a:stretch/>
          </p:blipFill>
          <p:spPr>
            <a:xfrm>
              <a:off x="4745956" y="3797504"/>
              <a:ext cx="720000" cy="720000"/>
            </a:xfrm>
            <a:prstGeom prst="rect">
              <a:avLst/>
            </a:prstGeom>
            <a:noFill/>
            <a:ln>
              <a:noFill/>
            </a:ln>
          </p:spPr>
        </p:pic>
        <p:sp>
          <p:nvSpPr>
            <p:cNvPr id="185" name="Google Shape;185;p18"/>
            <p:cNvSpPr/>
            <p:nvPr/>
          </p:nvSpPr>
          <p:spPr>
            <a:xfrm>
              <a:off x="4723551" y="3830724"/>
              <a:ext cx="720000" cy="720000"/>
            </a:xfrm>
            <a:prstGeom prst="ellipse">
              <a:avLst/>
            </a:prstGeom>
            <a:solidFill>
              <a:srgbClr val="F2F2F2">
                <a:alpha val="24705"/>
              </a:srgbClr>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80">
                <a:solidFill>
                  <a:srgbClr val="FFFFFF"/>
                </a:solidFill>
                <a:latin typeface="Calibri"/>
                <a:ea typeface="Calibri"/>
                <a:cs typeface="Calibri"/>
                <a:sym typeface="Calibri"/>
              </a:endParaRPr>
            </a:p>
          </p:txBody>
        </p:sp>
      </p:grpSp>
      <p:grpSp>
        <p:nvGrpSpPr>
          <p:cNvPr id="186" name="Google Shape;186;p18"/>
          <p:cNvGrpSpPr/>
          <p:nvPr/>
        </p:nvGrpSpPr>
        <p:grpSpPr>
          <a:xfrm>
            <a:off x="6157727" y="3739136"/>
            <a:ext cx="2702745" cy="1055794"/>
            <a:chOff x="7035506" y="3811188"/>
            <a:chExt cx="3081514" cy="1203756"/>
          </a:xfrm>
        </p:grpSpPr>
        <p:sp>
          <p:nvSpPr>
            <p:cNvPr id="187" name="Google Shape;187;p18"/>
            <p:cNvSpPr txBox="1"/>
            <p:nvPr/>
          </p:nvSpPr>
          <p:spPr>
            <a:xfrm>
              <a:off x="7035506" y="4571044"/>
              <a:ext cx="3081514" cy="443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929">
                  <a:solidFill>
                    <a:srgbClr val="FFFFFF"/>
                  </a:solidFill>
                  <a:latin typeface="Calibri"/>
                  <a:ea typeface="Calibri"/>
                  <a:cs typeface="Calibri"/>
                  <a:sym typeface="Calibri"/>
                </a:rPr>
                <a:t>Overdischarge Protection</a:t>
              </a:r>
              <a:endParaRPr sz="1929">
                <a:solidFill>
                  <a:srgbClr val="FFFFFF"/>
                </a:solidFill>
                <a:latin typeface="Calibri"/>
                <a:ea typeface="Calibri"/>
                <a:cs typeface="Calibri"/>
                <a:sym typeface="Calibri"/>
              </a:endParaRPr>
            </a:p>
          </p:txBody>
        </p:sp>
        <p:pic>
          <p:nvPicPr>
            <p:cNvPr id="188" name="Google Shape;188;p18"/>
            <p:cNvPicPr preferRelativeResize="0"/>
            <p:nvPr/>
          </p:nvPicPr>
          <p:blipFill rotWithShape="1">
            <a:blip r:embed="rId7">
              <a:alphaModFix/>
            </a:blip>
            <a:srcRect b="0" l="0" r="0" t="0"/>
            <a:stretch/>
          </p:blipFill>
          <p:spPr>
            <a:xfrm>
              <a:off x="8196045" y="3811188"/>
              <a:ext cx="720000" cy="720000"/>
            </a:xfrm>
            <a:prstGeom prst="rect">
              <a:avLst/>
            </a:prstGeom>
            <a:noFill/>
            <a:ln>
              <a:noFill/>
            </a:ln>
          </p:spPr>
        </p:pic>
        <p:sp>
          <p:nvSpPr>
            <p:cNvPr id="189" name="Google Shape;189;p18"/>
            <p:cNvSpPr/>
            <p:nvPr/>
          </p:nvSpPr>
          <p:spPr>
            <a:xfrm>
              <a:off x="8222355" y="3847792"/>
              <a:ext cx="720000" cy="720000"/>
            </a:xfrm>
            <a:prstGeom prst="ellipse">
              <a:avLst/>
            </a:prstGeom>
            <a:solidFill>
              <a:srgbClr val="F2F2F2">
                <a:alpha val="24705"/>
              </a:srgbClr>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80">
                <a:solidFill>
                  <a:srgbClr val="FFFFFF"/>
                </a:solidFill>
                <a:latin typeface="Calibri"/>
                <a:ea typeface="Calibri"/>
                <a:cs typeface="Calibri"/>
                <a:sym typeface="Calibri"/>
              </a:endParaRPr>
            </a:p>
          </p:txBody>
        </p:sp>
      </p:grpSp>
      <p:grpSp>
        <p:nvGrpSpPr>
          <p:cNvPr id="190" name="Google Shape;190;p18"/>
          <p:cNvGrpSpPr/>
          <p:nvPr/>
        </p:nvGrpSpPr>
        <p:grpSpPr>
          <a:xfrm>
            <a:off x="6262064" y="4982934"/>
            <a:ext cx="2545844" cy="1077549"/>
            <a:chOff x="7103165" y="5197887"/>
            <a:chExt cx="2902625" cy="1228560"/>
          </a:xfrm>
        </p:grpSpPr>
        <p:sp>
          <p:nvSpPr>
            <p:cNvPr id="191" name="Google Shape;191;p18"/>
            <p:cNvSpPr txBox="1"/>
            <p:nvPr/>
          </p:nvSpPr>
          <p:spPr>
            <a:xfrm>
              <a:off x="7103165" y="5982547"/>
              <a:ext cx="2902625" cy="443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929">
                  <a:solidFill>
                    <a:srgbClr val="FFFFFF"/>
                  </a:solidFill>
                  <a:latin typeface="Calibri"/>
                  <a:ea typeface="Calibri"/>
                  <a:cs typeface="Calibri"/>
                  <a:sym typeface="Calibri"/>
                </a:rPr>
                <a:t>Overcharge Protection</a:t>
              </a:r>
              <a:endParaRPr sz="1929">
                <a:solidFill>
                  <a:srgbClr val="FFFFFF"/>
                </a:solidFill>
                <a:latin typeface="Calibri"/>
                <a:ea typeface="Calibri"/>
                <a:cs typeface="Calibri"/>
                <a:sym typeface="Calibri"/>
              </a:endParaRPr>
            </a:p>
          </p:txBody>
        </p:sp>
        <p:pic>
          <p:nvPicPr>
            <p:cNvPr id="192" name="Google Shape;192;p18"/>
            <p:cNvPicPr preferRelativeResize="0"/>
            <p:nvPr/>
          </p:nvPicPr>
          <p:blipFill rotWithShape="1">
            <a:blip r:embed="rId8">
              <a:alphaModFix/>
            </a:blip>
            <a:srcRect b="0" l="0" r="0" t="0"/>
            <a:stretch/>
          </p:blipFill>
          <p:spPr>
            <a:xfrm>
              <a:off x="8210605" y="5197887"/>
              <a:ext cx="720000" cy="720000"/>
            </a:xfrm>
            <a:prstGeom prst="rect">
              <a:avLst/>
            </a:prstGeom>
            <a:noFill/>
            <a:ln>
              <a:noFill/>
            </a:ln>
          </p:spPr>
        </p:pic>
        <p:sp>
          <p:nvSpPr>
            <p:cNvPr id="193" name="Google Shape;193;p18"/>
            <p:cNvSpPr/>
            <p:nvPr/>
          </p:nvSpPr>
          <p:spPr>
            <a:xfrm>
              <a:off x="8212195" y="5199072"/>
              <a:ext cx="720000" cy="720000"/>
            </a:xfrm>
            <a:prstGeom prst="ellipse">
              <a:avLst/>
            </a:prstGeom>
            <a:solidFill>
              <a:srgbClr val="F2F2F2">
                <a:alpha val="24705"/>
              </a:srgbClr>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80">
                <a:solidFill>
                  <a:srgbClr val="FFFFFF"/>
                </a:solidFill>
                <a:latin typeface="Calibri"/>
                <a:ea typeface="Calibri"/>
                <a:cs typeface="Calibri"/>
                <a:sym typeface="Calibri"/>
              </a:endParaRPr>
            </a:p>
          </p:txBody>
        </p:sp>
      </p:grpSp>
      <p:grpSp>
        <p:nvGrpSpPr>
          <p:cNvPr id="194" name="Google Shape;194;p18"/>
          <p:cNvGrpSpPr/>
          <p:nvPr/>
        </p:nvGrpSpPr>
        <p:grpSpPr>
          <a:xfrm>
            <a:off x="3434238" y="4981926"/>
            <a:ext cx="2545844" cy="1055890"/>
            <a:chOff x="3578061" y="5199072"/>
            <a:chExt cx="2902625" cy="1203865"/>
          </a:xfrm>
        </p:grpSpPr>
        <p:sp>
          <p:nvSpPr>
            <p:cNvPr id="195" name="Google Shape;195;p18"/>
            <p:cNvSpPr txBox="1"/>
            <p:nvPr/>
          </p:nvSpPr>
          <p:spPr>
            <a:xfrm>
              <a:off x="3578061" y="5959037"/>
              <a:ext cx="2902625" cy="443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929">
                  <a:solidFill>
                    <a:srgbClr val="FFFFFF"/>
                  </a:solidFill>
                  <a:latin typeface="Calibri"/>
                  <a:ea typeface="Calibri"/>
                  <a:cs typeface="Calibri"/>
                  <a:sym typeface="Calibri"/>
                </a:rPr>
                <a:t>Overcurrent Protection</a:t>
              </a:r>
              <a:endParaRPr sz="1929">
                <a:solidFill>
                  <a:srgbClr val="FFFFFF"/>
                </a:solidFill>
                <a:latin typeface="Calibri"/>
                <a:ea typeface="Calibri"/>
                <a:cs typeface="Calibri"/>
                <a:sym typeface="Calibri"/>
              </a:endParaRPr>
            </a:p>
          </p:txBody>
        </p:sp>
        <p:pic>
          <p:nvPicPr>
            <p:cNvPr id="196" name="Google Shape;196;p18"/>
            <p:cNvPicPr preferRelativeResize="0"/>
            <p:nvPr/>
          </p:nvPicPr>
          <p:blipFill rotWithShape="1">
            <a:blip r:embed="rId9">
              <a:alphaModFix/>
            </a:blip>
            <a:srcRect b="0" l="0" r="0" t="0"/>
            <a:stretch/>
          </p:blipFill>
          <p:spPr>
            <a:xfrm>
              <a:off x="4745956" y="5205368"/>
              <a:ext cx="720000" cy="720000"/>
            </a:xfrm>
            <a:prstGeom prst="rect">
              <a:avLst/>
            </a:prstGeom>
            <a:noFill/>
            <a:ln>
              <a:noFill/>
            </a:ln>
          </p:spPr>
        </p:pic>
        <p:sp>
          <p:nvSpPr>
            <p:cNvPr id="197" name="Google Shape;197;p18"/>
            <p:cNvSpPr/>
            <p:nvPr/>
          </p:nvSpPr>
          <p:spPr>
            <a:xfrm>
              <a:off x="4737475" y="5199072"/>
              <a:ext cx="720000" cy="720000"/>
            </a:xfrm>
            <a:prstGeom prst="ellipse">
              <a:avLst/>
            </a:prstGeom>
            <a:solidFill>
              <a:srgbClr val="F2F2F2">
                <a:alpha val="24705"/>
              </a:srgbClr>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80">
                <a:solidFill>
                  <a:srgbClr val="FFFFFF"/>
                </a:solidFill>
                <a:latin typeface="Calibri"/>
                <a:ea typeface="Calibri"/>
                <a:cs typeface="Calibri"/>
                <a:sym typeface="Calibri"/>
              </a:endParaRPr>
            </a:p>
          </p:txBody>
        </p:sp>
      </p:grpSp>
      <p:sp>
        <p:nvSpPr>
          <p:cNvPr id="198" name="Google Shape;198;p18"/>
          <p:cNvSpPr txBox="1"/>
          <p:nvPr/>
        </p:nvSpPr>
        <p:spPr>
          <a:xfrm>
            <a:off x="595303" y="1104630"/>
            <a:ext cx="3985220" cy="63216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3509">
                <a:solidFill>
                  <a:schemeClr val="lt1"/>
                </a:solidFill>
                <a:latin typeface="Arial"/>
                <a:ea typeface="Arial"/>
                <a:cs typeface="Arial"/>
                <a:sym typeface="Arial"/>
              </a:rPr>
              <a:t>Safety</a:t>
            </a:r>
            <a:endParaRPr b="1" sz="3509">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C:\Users\AlanWin7\Documents\Precision Services\XPAL Design\graphics\BEAN-energizer.png" id="204" name="Google Shape;204;p19"/>
          <p:cNvPicPr preferRelativeResize="0"/>
          <p:nvPr/>
        </p:nvPicPr>
        <p:blipFill rotWithShape="1">
          <a:blip r:embed="rId3">
            <a:alphaModFix/>
          </a:blip>
          <a:srcRect b="0" l="0" r="0" t="0"/>
          <a:stretch/>
        </p:blipFill>
        <p:spPr>
          <a:xfrm>
            <a:off x="6153780" y="-28575"/>
            <a:ext cx="4526044" cy="2055785"/>
          </a:xfrm>
          <a:prstGeom prst="rect">
            <a:avLst/>
          </a:prstGeom>
          <a:noFill/>
          <a:ln>
            <a:noFill/>
          </a:ln>
        </p:spPr>
      </p:pic>
      <p:pic>
        <p:nvPicPr>
          <p:cNvPr id="205" name="Google Shape;205;p19"/>
          <p:cNvPicPr preferRelativeResize="0"/>
          <p:nvPr/>
        </p:nvPicPr>
        <p:blipFill rotWithShape="1">
          <a:blip r:embed="rId4">
            <a:alphaModFix/>
          </a:blip>
          <a:srcRect b="0" l="0" r="0" t="0"/>
          <a:stretch/>
        </p:blipFill>
        <p:spPr>
          <a:xfrm>
            <a:off x="6536917" y="4180899"/>
            <a:ext cx="3786923" cy="1511598"/>
          </a:xfrm>
          <a:prstGeom prst="rect">
            <a:avLst/>
          </a:prstGeom>
          <a:noFill/>
          <a:ln>
            <a:noFill/>
          </a:ln>
        </p:spPr>
      </p:pic>
      <p:pic>
        <p:nvPicPr>
          <p:cNvPr descr="「QI LOGO png」的圖片搜尋結果" id="206" name="Google Shape;206;p19"/>
          <p:cNvPicPr preferRelativeResize="0"/>
          <p:nvPr/>
        </p:nvPicPr>
        <p:blipFill rotWithShape="1">
          <a:blip r:embed="rId5">
            <a:alphaModFix/>
          </a:blip>
          <a:srcRect b="0" l="0" r="0" t="0"/>
          <a:stretch/>
        </p:blipFill>
        <p:spPr>
          <a:xfrm>
            <a:off x="870421" y="2595101"/>
            <a:ext cx="1064977" cy="1482302"/>
          </a:xfrm>
          <a:prstGeom prst="rect">
            <a:avLst/>
          </a:prstGeom>
          <a:noFill/>
          <a:ln>
            <a:noFill/>
          </a:ln>
        </p:spPr>
      </p:pic>
      <p:pic>
        <p:nvPicPr>
          <p:cNvPr id="207" name="Google Shape;207;p19"/>
          <p:cNvPicPr preferRelativeResize="0"/>
          <p:nvPr/>
        </p:nvPicPr>
        <p:blipFill rotWithShape="1">
          <a:blip r:embed="rId6">
            <a:alphaModFix/>
          </a:blip>
          <a:srcRect b="0" l="0" r="0" t="0"/>
          <a:stretch/>
        </p:blipFill>
        <p:spPr>
          <a:xfrm>
            <a:off x="1063641" y="4929317"/>
            <a:ext cx="1131056" cy="688661"/>
          </a:xfrm>
          <a:prstGeom prst="rect">
            <a:avLst/>
          </a:prstGeom>
          <a:noFill/>
          <a:ln>
            <a:noFill/>
          </a:ln>
        </p:spPr>
      </p:pic>
      <p:pic>
        <p:nvPicPr>
          <p:cNvPr id="208" name="Google Shape;208;p19"/>
          <p:cNvPicPr preferRelativeResize="0"/>
          <p:nvPr/>
        </p:nvPicPr>
        <p:blipFill rotWithShape="1">
          <a:blip r:embed="rId7">
            <a:alphaModFix/>
          </a:blip>
          <a:srcRect b="0" l="0" r="0" t="0"/>
          <a:stretch/>
        </p:blipFill>
        <p:spPr>
          <a:xfrm>
            <a:off x="3296451" y="4721369"/>
            <a:ext cx="1170256" cy="1170256"/>
          </a:xfrm>
          <a:prstGeom prst="rect">
            <a:avLst/>
          </a:prstGeom>
          <a:noFill/>
          <a:ln>
            <a:noFill/>
          </a:ln>
        </p:spPr>
      </p:pic>
      <p:grpSp>
        <p:nvGrpSpPr>
          <p:cNvPr id="209" name="Google Shape;209;p19"/>
          <p:cNvGrpSpPr/>
          <p:nvPr/>
        </p:nvGrpSpPr>
        <p:grpSpPr>
          <a:xfrm>
            <a:off x="7188031" y="2709148"/>
            <a:ext cx="2107335" cy="917859"/>
            <a:chOff x="2949500" y="999339"/>
            <a:chExt cx="2026962" cy="805512"/>
          </a:xfrm>
        </p:grpSpPr>
        <p:pic>
          <p:nvPicPr>
            <p:cNvPr id="210" name="Google Shape;210;p19"/>
            <p:cNvPicPr preferRelativeResize="0"/>
            <p:nvPr/>
          </p:nvPicPr>
          <p:blipFill rotWithShape="1">
            <a:blip r:embed="rId8">
              <a:alphaModFix/>
            </a:blip>
            <a:srcRect b="0" l="0" r="0" t="0"/>
            <a:stretch/>
          </p:blipFill>
          <p:spPr>
            <a:xfrm>
              <a:off x="2949500" y="999339"/>
              <a:ext cx="1659114" cy="805512"/>
            </a:xfrm>
            <a:prstGeom prst="rect">
              <a:avLst/>
            </a:prstGeom>
            <a:noFill/>
            <a:ln>
              <a:noFill/>
            </a:ln>
          </p:spPr>
        </p:pic>
        <p:sp>
          <p:nvSpPr>
            <p:cNvPr id="211" name="Google Shape;211;p19"/>
            <p:cNvSpPr txBox="1"/>
            <p:nvPr/>
          </p:nvSpPr>
          <p:spPr>
            <a:xfrm>
              <a:off x="4572000" y="1180606"/>
              <a:ext cx="404462" cy="2468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230">
                  <a:solidFill>
                    <a:srgbClr val="FFFFFF"/>
                  </a:solidFill>
                  <a:latin typeface="Calibri"/>
                  <a:ea typeface="Calibri"/>
                  <a:cs typeface="Calibri"/>
                  <a:sym typeface="Calibri"/>
                </a:rPr>
                <a:t>FCP</a:t>
              </a:r>
              <a:endParaRPr sz="1230">
                <a:solidFill>
                  <a:srgbClr val="FFFFFF"/>
                </a:solidFill>
                <a:latin typeface="Calibri"/>
                <a:ea typeface="Calibri"/>
                <a:cs typeface="Calibri"/>
                <a:sym typeface="Calibri"/>
              </a:endParaRPr>
            </a:p>
          </p:txBody>
        </p:sp>
      </p:grpSp>
      <p:grpSp>
        <p:nvGrpSpPr>
          <p:cNvPr id="212" name="Google Shape;212;p19"/>
          <p:cNvGrpSpPr/>
          <p:nvPr/>
        </p:nvGrpSpPr>
        <p:grpSpPr>
          <a:xfrm>
            <a:off x="3512021" y="2285827"/>
            <a:ext cx="2948506" cy="1482302"/>
            <a:chOff x="3390691" y="1715584"/>
            <a:chExt cx="2229765" cy="804272"/>
          </a:xfrm>
        </p:grpSpPr>
        <p:pic>
          <p:nvPicPr>
            <p:cNvPr id="213" name="Google Shape;213;p19"/>
            <p:cNvPicPr preferRelativeResize="0"/>
            <p:nvPr/>
          </p:nvPicPr>
          <p:blipFill rotWithShape="1">
            <a:blip r:embed="rId9">
              <a:alphaModFix/>
            </a:blip>
            <a:srcRect b="0" l="0" r="0" t="0"/>
            <a:stretch/>
          </p:blipFill>
          <p:spPr>
            <a:xfrm>
              <a:off x="3390691" y="1715584"/>
              <a:ext cx="945905" cy="804272"/>
            </a:xfrm>
            <a:prstGeom prst="rect">
              <a:avLst/>
            </a:prstGeom>
            <a:noFill/>
            <a:ln>
              <a:noFill/>
            </a:ln>
          </p:spPr>
        </p:pic>
        <p:sp>
          <p:nvSpPr>
            <p:cNvPr id="214" name="Google Shape;214;p19"/>
            <p:cNvSpPr txBox="1"/>
            <p:nvPr/>
          </p:nvSpPr>
          <p:spPr>
            <a:xfrm>
              <a:off x="4314332" y="2036423"/>
              <a:ext cx="1306124" cy="1819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580">
                  <a:solidFill>
                    <a:srgbClr val="FFFFFF"/>
                  </a:solidFill>
                  <a:latin typeface="Calibri"/>
                  <a:ea typeface="Calibri"/>
                  <a:cs typeface="Calibri"/>
                  <a:sym typeface="Calibri"/>
                </a:rPr>
                <a:t>Power Delivery 3.0</a:t>
              </a:r>
              <a:endParaRPr sz="1580">
                <a:solidFill>
                  <a:srgbClr val="FFFFFF"/>
                </a:solidFill>
                <a:latin typeface="Calibri"/>
                <a:ea typeface="Calibri"/>
                <a:cs typeface="Calibri"/>
                <a:sym typeface="Calibri"/>
              </a:endParaRPr>
            </a:p>
          </p:txBody>
        </p:sp>
      </p:grpSp>
      <p:sp>
        <p:nvSpPr>
          <p:cNvPr id="215" name="Google Shape;215;p19"/>
          <p:cNvSpPr txBox="1"/>
          <p:nvPr/>
        </p:nvSpPr>
        <p:spPr>
          <a:xfrm>
            <a:off x="851074" y="1673267"/>
            <a:ext cx="6340454" cy="63216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3509">
                <a:solidFill>
                  <a:schemeClr val="lt1"/>
                </a:solidFill>
                <a:latin typeface="Arial"/>
                <a:ea typeface="Arial"/>
                <a:cs typeface="Arial"/>
                <a:sym typeface="Arial"/>
              </a:rPr>
              <a:t>Latest Charging Technology </a:t>
            </a:r>
            <a:endParaRPr b="1" sz="3509">
              <a:solidFill>
                <a:schemeClr val="lt1"/>
              </a:solidFill>
              <a:latin typeface="Arial"/>
              <a:ea typeface="Arial"/>
              <a:cs typeface="Arial"/>
              <a:sym typeface="Arial"/>
            </a:endParaRPr>
          </a:p>
        </p:txBody>
      </p:sp>
      <p:sp>
        <p:nvSpPr>
          <p:cNvPr id="216" name="Google Shape;216;p19"/>
          <p:cNvSpPr txBox="1"/>
          <p:nvPr/>
        </p:nvSpPr>
        <p:spPr>
          <a:xfrm>
            <a:off x="4542797" y="5357169"/>
            <a:ext cx="1900520" cy="5241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405">
                <a:solidFill>
                  <a:srgbClr val="FFFFFF"/>
                </a:solidFill>
                <a:latin typeface="Calibri"/>
                <a:ea typeface="Calibri"/>
                <a:cs typeface="Calibri"/>
                <a:sym typeface="Calibri"/>
              </a:rPr>
              <a:t>For blue tooth earbuds </a:t>
            </a:r>
            <a:endParaRPr sz="1405">
              <a:solidFill>
                <a:srgbClr val="FFFFFF"/>
              </a:solidFill>
              <a:latin typeface="Calibri"/>
              <a:ea typeface="Calibri"/>
              <a:cs typeface="Calibri"/>
              <a:sym typeface="Calibri"/>
            </a:endParaRPr>
          </a:p>
          <a:p>
            <a:pPr indent="0" lvl="0" marL="0" marR="0" rtl="0" algn="l">
              <a:spcBef>
                <a:spcPts val="0"/>
              </a:spcBef>
              <a:spcAft>
                <a:spcPts val="0"/>
              </a:spcAft>
              <a:buNone/>
            </a:pPr>
            <a:r>
              <a:rPr lang="sv-SE" sz="1405">
                <a:solidFill>
                  <a:srgbClr val="FFFFFF"/>
                </a:solidFill>
                <a:latin typeface="Calibri"/>
                <a:ea typeface="Calibri"/>
                <a:cs typeface="Calibri"/>
                <a:sym typeface="Calibri"/>
              </a:rPr>
              <a:t>Apple Watch </a:t>
            </a:r>
            <a:endParaRPr sz="1405">
              <a:solidFill>
                <a:srgbClr val="FFFFFF"/>
              </a:solidFill>
              <a:latin typeface="Calibri"/>
              <a:ea typeface="Calibri"/>
              <a:cs typeface="Calibri"/>
              <a:sym typeface="Calibri"/>
            </a:endParaRPr>
          </a:p>
        </p:txBody>
      </p:sp>
      <p:sp>
        <p:nvSpPr>
          <p:cNvPr id="217" name="Google Shape;217;p19"/>
          <p:cNvSpPr txBox="1"/>
          <p:nvPr/>
        </p:nvSpPr>
        <p:spPr>
          <a:xfrm>
            <a:off x="7857076" y="3318562"/>
            <a:ext cx="1681038" cy="3082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405">
                <a:solidFill>
                  <a:srgbClr val="FFFFFF"/>
                </a:solidFill>
                <a:latin typeface="Calibri"/>
                <a:ea typeface="Calibri"/>
                <a:cs typeface="Calibri"/>
                <a:sym typeface="Calibri"/>
              </a:rPr>
              <a:t>Fast Charge Protocol</a:t>
            </a:r>
            <a:endParaRPr sz="1405">
              <a:solidFill>
                <a:srgbClr val="FFFFFF"/>
              </a:solidFill>
              <a:latin typeface="Calibri"/>
              <a:ea typeface="Calibri"/>
              <a:cs typeface="Calibri"/>
              <a:sym typeface="Calibri"/>
            </a:endParaRPr>
          </a:p>
        </p:txBody>
      </p:sp>
      <p:sp>
        <p:nvSpPr>
          <p:cNvPr id="218" name="Google Shape;218;p19"/>
          <p:cNvSpPr txBox="1"/>
          <p:nvPr/>
        </p:nvSpPr>
        <p:spPr>
          <a:xfrm>
            <a:off x="4690937" y="3235746"/>
            <a:ext cx="2227726" cy="3082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405">
                <a:solidFill>
                  <a:srgbClr val="FFFFFF"/>
                </a:solidFill>
                <a:latin typeface="Calibri"/>
                <a:ea typeface="Calibri"/>
                <a:cs typeface="Calibri"/>
                <a:sym typeface="Calibri"/>
              </a:rPr>
              <a:t>For iPhone and Google pixel</a:t>
            </a:r>
            <a:endParaRPr sz="1405">
              <a:solidFill>
                <a:srgbClr val="FFFFFF"/>
              </a:solidFill>
              <a:latin typeface="Calibri"/>
              <a:ea typeface="Calibri"/>
              <a:cs typeface="Calibri"/>
              <a:sym typeface="Calibri"/>
            </a:endParaRPr>
          </a:p>
        </p:txBody>
      </p:sp>
      <p:sp>
        <p:nvSpPr>
          <p:cNvPr id="219" name="Google Shape;219;p19"/>
          <p:cNvSpPr txBox="1"/>
          <p:nvPr/>
        </p:nvSpPr>
        <p:spPr>
          <a:xfrm>
            <a:off x="1063640" y="5599657"/>
            <a:ext cx="1353384" cy="3622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754">
                <a:solidFill>
                  <a:srgbClr val="FFFFFF"/>
                </a:solidFill>
                <a:latin typeface="Calibri"/>
                <a:ea typeface="Calibri"/>
                <a:cs typeface="Calibri"/>
                <a:sym typeface="Calibri"/>
              </a:rPr>
              <a:t>For Samsung</a:t>
            </a:r>
            <a:endParaRPr sz="1754">
              <a:solidFill>
                <a:srgbClr val="FFFFFF"/>
              </a:solidFill>
              <a:latin typeface="Calibri"/>
              <a:ea typeface="Calibri"/>
              <a:cs typeface="Calibri"/>
              <a:sym typeface="Calibri"/>
            </a:endParaRPr>
          </a:p>
        </p:txBody>
      </p:sp>
      <p:sp>
        <p:nvSpPr>
          <p:cNvPr id="220" name="Google Shape;220;p19"/>
          <p:cNvSpPr txBox="1"/>
          <p:nvPr/>
        </p:nvSpPr>
        <p:spPr>
          <a:xfrm>
            <a:off x="4542797" y="4929317"/>
            <a:ext cx="1898725" cy="3622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754">
                <a:solidFill>
                  <a:srgbClr val="FFFFFF"/>
                </a:solidFill>
                <a:latin typeface="Calibri"/>
                <a:ea typeface="Calibri"/>
                <a:cs typeface="Calibri"/>
                <a:sym typeface="Calibri"/>
              </a:rPr>
              <a:t>Low Current Mode</a:t>
            </a:r>
            <a:endParaRPr sz="1754">
              <a:solidFill>
                <a:srgbClr val="FFFFFF"/>
              </a:solidFill>
              <a:latin typeface="Calibri"/>
              <a:ea typeface="Calibri"/>
              <a:cs typeface="Calibri"/>
              <a:sym typeface="Calibri"/>
            </a:endParaRPr>
          </a:p>
        </p:txBody>
      </p:sp>
      <p:sp>
        <p:nvSpPr>
          <p:cNvPr id="221" name="Google Shape;221;p19"/>
          <p:cNvSpPr txBox="1"/>
          <p:nvPr/>
        </p:nvSpPr>
        <p:spPr>
          <a:xfrm>
            <a:off x="1792278" y="3372982"/>
            <a:ext cx="1818511" cy="3622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754">
                <a:solidFill>
                  <a:srgbClr val="FFFFFF"/>
                </a:solidFill>
                <a:latin typeface="Calibri"/>
                <a:ea typeface="Calibri"/>
                <a:cs typeface="Calibri"/>
                <a:sym typeface="Calibri"/>
              </a:rPr>
              <a:t>Wireless Charging</a:t>
            </a:r>
            <a:endParaRPr sz="1754">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C:\Users\AlanWin7\Documents\Precision Services\XPAL Design\graphics\BEAN-energizer.png" id="226" name="Google Shape;226;p20"/>
          <p:cNvPicPr preferRelativeResize="0"/>
          <p:nvPr/>
        </p:nvPicPr>
        <p:blipFill rotWithShape="1">
          <a:blip r:embed="rId3">
            <a:alphaModFix/>
          </a:blip>
          <a:srcRect b="0" l="0" r="0" t="0"/>
          <a:stretch/>
        </p:blipFill>
        <p:spPr>
          <a:xfrm>
            <a:off x="6167357" y="-28575"/>
            <a:ext cx="4526044" cy="2055785"/>
          </a:xfrm>
          <a:prstGeom prst="rect">
            <a:avLst/>
          </a:prstGeom>
          <a:noFill/>
          <a:ln>
            <a:noFill/>
          </a:ln>
        </p:spPr>
      </p:pic>
      <p:pic>
        <p:nvPicPr>
          <p:cNvPr id="227" name="Google Shape;227;p20"/>
          <p:cNvPicPr preferRelativeResize="0"/>
          <p:nvPr/>
        </p:nvPicPr>
        <p:blipFill rotWithShape="1">
          <a:blip r:embed="rId4">
            <a:alphaModFix/>
          </a:blip>
          <a:srcRect b="0" l="0" r="0" t="0"/>
          <a:stretch/>
        </p:blipFill>
        <p:spPr>
          <a:xfrm>
            <a:off x="1420307" y="1684922"/>
            <a:ext cx="7852786" cy="4918186"/>
          </a:xfrm>
          <a:prstGeom prst="rect">
            <a:avLst/>
          </a:prstGeom>
          <a:noFill/>
          <a:ln>
            <a:noFill/>
          </a:ln>
        </p:spPr>
      </p:pic>
      <p:sp>
        <p:nvSpPr>
          <p:cNvPr id="228" name="Google Shape;228;p20"/>
          <p:cNvSpPr txBox="1"/>
          <p:nvPr/>
        </p:nvSpPr>
        <p:spPr>
          <a:xfrm>
            <a:off x="700761" y="959743"/>
            <a:ext cx="9979939" cy="63216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3509">
                <a:solidFill>
                  <a:schemeClr val="lt1"/>
                </a:solidFill>
                <a:latin typeface="Arial"/>
                <a:ea typeface="Arial"/>
                <a:cs typeface="Arial"/>
                <a:sym typeface="Arial"/>
              </a:rPr>
              <a:t>  22 steps of production and quality control</a:t>
            </a:r>
            <a:endParaRPr b="1" sz="3509">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32" name="Shape 232"/>
        <p:cNvGrpSpPr/>
        <p:nvPr/>
      </p:nvGrpSpPr>
      <p:grpSpPr>
        <a:xfrm>
          <a:off x="0" y="0"/>
          <a:ext cx="0" cy="0"/>
          <a:chOff x="0" y="0"/>
          <a:chExt cx="0" cy="0"/>
        </a:xfrm>
      </p:grpSpPr>
      <p:sp>
        <p:nvSpPr>
          <p:cNvPr id="233" name="Google Shape;233;p21"/>
          <p:cNvSpPr txBox="1"/>
          <p:nvPr/>
        </p:nvSpPr>
        <p:spPr>
          <a:xfrm>
            <a:off x="2603500" y="327317"/>
            <a:ext cx="3399804" cy="63216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3509">
                <a:solidFill>
                  <a:schemeClr val="dk1"/>
                </a:solidFill>
                <a:latin typeface="Arial"/>
                <a:ea typeface="Arial"/>
                <a:cs typeface="Arial"/>
                <a:sym typeface="Arial"/>
              </a:rPr>
              <a:t>Planogram</a:t>
            </a:r>
            <a:endParaRPr sz="1580">
              <a:solidFill>
                <a:schemeClr val="dk1"/>
              </a:solidFill>
              <a:latin typeface="Arial"/>
              <a:ea typeface="Arial"/>
              <a:cs typeface="Arial"/>
              <a:sym typeface="Arial"/>
            </a:endParaRPr>
          </a:p>
        </p:txBody>
      </p:sp>
      <p:pic>
        <p:nvPicPr>
          <p:cNvPr id="234" name="Google Shape;234;p21"/>
          <p:cNvPicPr preferRelativeResize="0"/>
          <p:nvPr/>
        </p:nvPicPr>
        <p:blipFill rotWithShape="1">
          <a:blip r:embed="rId4">
            <a:alphaModFix/>
          </a:blip>
          <a:srcRect b="0" l="0" r="0" t="0"/>
          <a:stretch/>
        </p:blipFill>
        <p:spPr>
          <a:xfrm>
            <a:off x="4871828" y="1428174"/>
            <a:ext cx="5188664" cy="5188664"/>
          </a:xfrm>
          <a:prstGeom prst="rect">
            <a:avLst/>
          </a:prstGeom>
          <a:noFill/>
          <a:ln>
            <a:noFill/>
          </a:ln>
        </p:spPr>
      </p:pic>
      <p:pic>
        <p:nvPicPr>
          <p:cNvPr id="235" name="Google Shape;235;p21"/>
          <p:cNvPicPr preferRelativeResize="0"/>
          <p:nvPr/>
        </p:nvPicPr>
        <p:blipFill rotWithShape="1">
          <a:blip r:embed="rId5">
            <a:alphaModFix/>
          </a:blip>
          <a:srcRect b="0" l="0" r="0" t="0"/>
          <a:stretch/>
        </p:blipFill>
        <p:spPr>
          <a:xfrm>
            <a:off x="629643" y="1428174"/>
            <a:ext cx="5188664" cy="51886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39" name="Shape 239"/>
        <p:cNvGrpSpPr/>
        <p:nvPr/>
      </p:nvGrpSpPr>
      <p:grpSpPr>
        <a:xfrm>
          <a:off x="0" y="0"/>
          <a:ext cx="0" cy="0"/>
          <a:chOff x="0" y="0"/>
          <a:chExt cx="0" cy="0"/>
        </a:xfrm>
      </p:grpSpPr>
      <p:graphicFrame>
        <p:nvGraphicFramePr>
          <p:cNvPr id="240" name="Google Shape;240;p22"/>
          <p:cNvGraphicFramePr/>
          <p:nvPr/>
        </p:nvGraphicFramePr>
        <p:xfrm>
          <a:off x="542241" y="3594916"/>
          <a:ext cx="3000000" cy="3000000"/>
        </p:xfrm>
        <a:graphic>
          <a:graphicData uri="http://schemas.openxmlformats.org/drawingml/2006/table">
            <a:tbl>
              <a:tblPr>
                <a:noFill/>
                <a:tableStyleId>{F49B7B83-7859-4563-9CDC-5C0DE2ED8B2C}</a:tableStyleId>
              </a:tblPr>
              <a:tblGrid>
                <a:gridCol w="3226100"/>
                <a:gridCol w="3226100"/>
                <a:gridCol w="3156700"/>
              </a:tblGrid>
              <a:tr h="333125">
                <a:tc>
                  <a:txBody>
                    <a:bodyPr/>
                    <a:lstStyle/>
                    <a:p>
                      <a:pPr indent="0" lvl="0" marL="0" marR="0" rtl="0" algn="ctr">
                        <a:lnSpc>
                          <a:spcPct val="100000"/>
                        </a:lnSpc>
                        <a:spcBef>
                          <a:spcPts val="0"/>
                        </a:spcBef>
                        <a:spcAft>
                          <a:spcPts val="0"/>
                        </a:spcAft>
                        <a:buClr>
                          <a:schemeClr val="dk1"/>
                        </a:buClr>
                        <a:buSzPts val="400"/>
                        <a:buFont typeface="Helvetica Neue"/>
                        <a:buNone/>
                      </a:pPr>
                      <a:r>
                        <a:rPr b="1" lang="sv-SE" sz="1600" u="none" cap="none" strike="noStrike">
                          <a:latin typeface="Helvetica Neue"/>
                          <a:ea typeface="Helvetica Neue"/>
                          <a:cs typeface="Helvetica Neue"/>
                          <a:sym typeface="Helvetica Neue"/>
                        </a:rPr>
                        <a:t>MAX - Entry Level</a:t>
                      </a:r>
                      <a:endParaRPr b="1" sz="1600" u="none" cap="none" strike="noStrike">
                        <a:latin typeface="Helvetica Neue"/>
                        <a:ea typeface="Helvetica Neue"/>
                        <a:cs typeface="Helvetica Neue"/>
                        <a:sym typeface="Helvetica Neue"/>
                      </a:endParaRPr>
                    </a:p>
                  </a:txBody>
                  <a:tcPr marT="22275" marB="22275" marR="22275" marL="22275" anchor="ctr"/>
                </a:tc>
                <a:tc>
                  <a:txBody>
                    <a:bodyPr/>
                    <a:lstStyle/>
                    <a:p>
                      <a:pPr indent="0" lvl="0" marL="0" marR="0" rtl="0" algn="ctr">
                        <a:lnSpc>
                          <a:spcPct val="100000"/>
                        </a:lnSpc>
                        <a:spcBef>
                          <a:spcPts val="0"/>
                        </a:spcBef>
                        <a:spcAft>
                          <a:spcPts val="0"/>
                        </a:spcAft>
                        <a:buClr>
                          <a:schemeClr val="dk1"/>
                        </a:buClr>
                        <a:buSzPts val="400"/>
                        <a:buFont typeface="Helvetica Neue"/>
                        <a:buNone/>
                      </a:pPr>
                      <a:r>
                        <a:rPr b="1" lang="sv-SE" sz="1600" u="none" cap="none" strike="noStrike">
                          <a:solidFill>
                            <a:srgbClr val="46AAC4"/>
                          </a:solidFill>
                          <a:latin typeface="Helvetica Neue"/>
                          <a:ea typeface="Helvetica Neue"/>
                          <a:cs typeface="Helvetica Neue"/>
                          <a:sym typeface="Helvetica Neue"/>
                        </a:rPr>
                        <a:t>HIGH</a:t>
                      </a:r>
                      <a:r>
                        <a:rPr b="1" lang="sv-SE" sz="1600" u="none" cap="none" strike="noStrike">
                          <a:latin typeface="Helvetica Neue"/>
                          <a:ea typeface="Helvetica Neue"/>
                          <a:cs typeface="Helvetica Neue"/>
                          <a:sym typeface="Helvetica Neue"/>
                        </a:rPr>
                        <a:t>TECH - Main Retail</a:t>
                      </a:r>
                      <a:endParaRPr b="1" sz="1600" u="none" cap="none" strike="noStrike">
                        <a:latin typeface="Helvetica Neue"/>
                        <a:ea typeface="Helvetica Neue"/>
                        <a:cs typeface="Helvetica Neue"/>
                        <a:sym typeface="Helvetica Neue"/>
                      </a:endParaRPr>
                    </a:p>
                  </a:txBody>
                  <a:tcPr marT="22275" marB="22275" marR="22275" marL="22275" anchor="ctr"/>
                </a:tc>
                <a:tc>
                  <a:txBody>
                    <a:bodyPr/>
                    <a:lstStyle/>
                    <a:p>
                      <a:pPr indent="0" lvl="0" marL="0" marR="0" rtl="0" algn="ctr">
                        <a:lnSpc>
                          <a:spcPct val="100000"/>
                        </a:lnSpc>
                        <a:spcBef>
                          <a:spcPts val="0"/>
                        </a:spcBef>
                        <a:spcAft>
                          <a:spcPts val="0"/>
                        </a:spcAft>
                        <a:buClr>
                          <a:schemeClr val="dk1"/>
                        </a:buClr>
                        <a:buSzPts val="400"/>
                        <a:buFont typeface="Helvetica Neue"/>
                        <a:buNone/>
                      </a:pPr>
                      <a:r>
                        <a:rPr b="1" lang="sv-SE" sz="1600" u="none" cap="none" strike="noStrike">
                          <a:latin typeface="Helvetica Neue"/>
                          <a:ea typeface="Helvetica Neue"/>
                          <a:cs typeface="Helvetica Neue"/>
                          <a:sym typeface="Helvetica Neue"/>
                        </a:rPr>
                        <a:t>ULTIMATE – Telecom</a:t>
                      </a:r>
                      <a:endParaRPr b="1" sz="1600" u="none" cap="none" strike="noStrike">
                        <a:latin typeface="Helvetica Neue"/>
                        <a:ea typeface="Helvetica Neue"/>
                        <a:cs typeface="Helvetica Neue"/>
                        <a:sym typeface="Helvetica Neue"/>
                      </a:endParaRPr>
                    </a:p>
                  </a:txBody>
                  <a:tcPr marT="22275" marB="22275" marR="22275" marL="22275" anchor="ctr"/>
                </a:tc>
              </a:tr>
              <a:tr h="1178925">
                <a:tc>
                  <a:txBody>
                    <a:bodyPr/>
                    <a:lstStyle/>
                    <a:p>
                      <a:pPr indent="0" lvl="0" marL="0" marR="0" rtl="0" algn="l">
                        <a:lnSpc>
                          <a:spcPct val="110000"/>
                        </a:lnSpc>
                        <a:spcBef>
                          <a:spcPts val="0"/>
                        </a:spcBef>
                        <a:spcAft>
                          <a:spcPts val="0"/>
                        </a:spcAft>
                        <a:buClr>
                          <a:schemeClr val="dk1"/>
                        </a:buClr>
                        <a:buSzPts val="325"/>
                        <a:buFont typeface="Helvetica Neue"/>
                        <a:buNone/>
                      </a:pPr>
                      <a:r>
                        <a:rPr lang="sv-SE" sz="1300" u="none" cap="none" strike="noStrike"/>
                        <a:t>The </a:t>
                      </a:r>
                      <a:r>
                        <a:rPr b="1" lang="sv-SE" sz="1300" u="none" cap="none" strike="noStrike">
                          <a:latin typeface="Helvetica Neue"/>
                          <a:ea typeface="Helvetica Neue"/>
                          <a:cs typeface="Helvetica Neue"/>
                          <a:sym typeface="Helvetica Neue"/>
                        </a:rPr>
                        <a:t>MAX </a:t>
                      </a:r>
                      <a:r>
                        <a:rPr lang="sv-SE" sz="1300" u="none" cap="none" strike="noStrike"/>
                        <a:t>product offering is the ideal choice for the entry level offering. Great for  Grocery Stores, Pharmacies or Online Retailers.</a:t>
                      </a:r>
                      <a:endParaRPr sz="1300" u="none" cap="none" strike="noStrike"/>
                    </a:p>
                  </a:txBody>
                  <a:tcPr marT="22275" marB="22275" marR="22275" marL="22275" anchor="ctr">
                    <a:lnL cap="flat" cmpd="sng" w="38100">
                      <a:solidFill>
                        <a:srgbClr val="F48F14"/>
                      </a:solidFill>
                      <a:prstDash val="solid"/>
                      <a:round/>
                      <a:headEnd len="sm" w="sm" type="none"/>
                      <a:tailEnd len="sm" w="sm" type="none"/>
                    </a:lnL>
                    <a:lnR cap="flat" cmpd="sng" w="38100">
                      <a:solidFill>
                        <a:schemeClr val="accent4"/>
                      </a:solidFill>
                      <a:prstDash val="solid"/>
                      <a:round/>
                      <a:headEnd len="sm" w="sm" type="none"/>
                      <a:tailEnd len="sm" w="sm" type="none"/>
                    </a:lnR>
                  </a:tcPr>
                </a:tc>
                <a:tc>
                  <a:txBody>
                    <a:bodyPr/>
                    <a:lstStyle/>
                    <a:p>
                      <a:pPr indent="0" lvl="0" marL="0" marR="0" rtl="0" algn="l">
                        <a:lnSpc>
                          <a:spcPct val="110000"/>
                        </a:lnSpc>
                        <a:spcBef>
                          <a:spcPts val="0"/>
                        </a:spcBef>
                        <a:spcAft>
                          <a:spcPts val="0"/>
                        </a:spcAft>
                        <a:buClr>
                          <a:schemeClr val="dk1"/>
                        </a:buClr>
                        <a:buSzPts val="325"/>
                        <a:buFont typeface="Helvetica Neue"/>
                        <a:buNone/>
                      </a:pPr>
                      <a:r>
                        <a:rPr lang="sv-SE" sz="1300" u="none" cap="none" strike="noStrike"/>
                        <a:t>The </a:t>
                      </a:r>
                      <a:r>
                        <a:rPr b="1" lang="sv-SE" sz="1300" u="none" cap="none" strike="noStrike">
                          <a:latin typeface="Helvetica Neue"/>
                          <a:ea typeface="Helvetica Neue"/>
                          <a:cs typeface="Helvetica Neue"/>
                          <a:sym typeface="Helvetica Neue"/>
                        </a:rPr>
                        <a:t>HIGH-TECH </a:t>
                      </a:r>
                      <a:r>
                        <a:rPr lang="sv-SE" sz="1300" u="none" cap="none" strike="noStrike"/>
                        <a:t>product offering is positioned as a great high value offer suitable for mainstream Retailers such as Best Buy, Target, Home Depot etc.</a:t>
                      </a:r>
                      <a:endParaRPr sz="1300" u="none" cap="none" strike="noStrike"/>
                    </a:p>
                  </a:txBody>
                  <a:tcPr marT="22275" marB="22275" marR="22275" marL="22275" anchor="ctr">
                    <a:lnL cap="flat" cmpd="sng" w="38100">
                      <a:solidFill>
                        <a:schemeClr val="accent4"/>
                      </a:solidFill>
                      <a:prstDash val="solid"/>
                      <a:round/>
                      <a:headEnd len="sm" w="sm" type="none"/>
                      <a:tailEnd len="sm" w="sm" type="none"/>
                    </a:lnL>
                    <a:lnR cap="flat" cmpd="sng" w="38100">
                      <a:solidFill>
                        <a:schemeClr val="accent4"/>
                      </a:solidFill>
                      <a:prstDash val="solid"/>
                      <a:round/>
                      <a:headEnd len="sm" w="sm" type="none"/>
                      <a:tailEnd len="sm" w="sm" type="none"/>
                    </a:lnR>
                  </a:tcPr>
                </a:tc>
                <a:tc>
                  <a:txBody>
                    <a:bodyPr/>
                    <a:lstStyle/>
                    <a:p>
                      <a:pPr indent="0" lvl="0" marL="0" marR="0" rtl="0" algn="l">
                        <a:lnSpc>
                          <a:spcPct val="110000"/>
                        </a:lnSpc>
                        <a:spcBef>
                          <a:spcPts val="0"/>
                        </a:spcBef>
                        <a:spcAft>
                          <a:spcPts val="0"/>
                        </a:spcAft>
                        <a:buClr>
                          <a:schemeClr val="dk1"/>
                        </a:buClr>
                        <a:buSzPts val="325"/>
                        <a:buFont typeface="Helvetica Neue"/>
                        <a:buNone/>
                      </a:pPr>
                      <a:r>
                        <a:rPr lang="sv-SE" sz="1300" u="none" cap="none" strike="noStrike"/>
                        <a:t>The </a:t>
                      </a:r>
                      <a:r>
                        <a:rPr b="1" lang="sv-SE" sz="1300" u="none" cap="none" strike="noStrike">
                          <a:latin typeface="Helvetica Neue"/>
                          <a:ea typeface="Helvetica Neue"/>
                          <a:cs typeface="Helvetica Neue"/>
                          <a:sym typeface="Helvetica Neue"/>
                        </a:rPr>
                        <a:t>ULTIMATE </a:t>
                      </a:r>
                      <a:r>
                        <a:rPr lang="sv-SE" sz="1300" u="none" cap="none" strike="noStrike"/>
                        <a:t>products includes advanced features type MFI approval, Qualcomm QC 3.0 or Type C charging. Ideal for Telecom Operators and high end or specialty Retail.</a:t>
                      </a:r>
                      <a:endParaRPr sz="1300" u="none" cap="none" strike="noStrike"/>
                    </a:p>
                  </a:txBody>
                  <a:tcPr marT="22275" marB="22275" marR="22275" marL="22275" anchor="ctr">
                    <a:lnL cap="flat" cmpd="sng" w="38100">
                      <a:solidFill>
                        <a:schemeClr val="accent4"/>
                      </a:solidFill>
                      <a:prstDash val="solid"/>
                      <a:round/>
                      <a:headEnd len="sm" w="sm" type="none"/>
                      <a:tailEnd len="sm" w="sm" type="none"/>
                    </a:lnL>
                    <a:lnR cap="flat" cmpd="sng" w="38100">
                      <a:solidFill>
                        <a:srgbClr val="F48F14"/>
                      </a:solidFill>
                      <a:prstDash val="solid"/>
                      <a:round/>
                      <a:headEnd len="sm" w="sm" type="none"/>
                      <a:tailEnd len="sm" w="sm" type="none"/>
                    </a:lnR>
                  </a:tcPr>
                </a:tc>
              </a:tr>
              <a:tr h="1522200">
                <a:tc>
                  <a:txBody>
                    <a:bodyPr/>
                    <a:lstStyle/>
                    <a:p>
                      <a:pPr indent="-231140" lvl="0" marL="231140" marR="0" rtl="0" algn="l">
                        <a:lnSpc>
                          <a:spcPct val="110000"/>
                        </a:lnSpc>
                        <a:spcBef>
                          <a:spcPts val="0"/>
                        </a:spcBef>
                        <a:spcAft>
                          <a:spcPts val="0"/>
                        </a:spcAft>
                        <a:buClr>
                          <a:srgbClr val="53585F"/>
                        </a:buClr>
                        <a:buSzPts val="1100"/>
                        <a:buFont typeface="Helvetica Neue"/>
                        <a:buChar char="•"/>
                      </a:pPr>
                      <a:r>
                        <a:rPr lang="sv-SE" sz="1100" u="none" cap="none" strike="noStrike">
                          <a:solidFill>
                            <a:srgbClr val="53585F"/>
                          </a:solidFill>
                        </a:rPr>
                        <a:t>Blister-pack Retail Packaging</a:t>
                      </a:r>
                      <a:endParaRPr sz="1100" u="none" cap="none" strike="noStrike">
                        <a:solidFill>
                          <a:srgbClr val="53585F"/>
                        </a:solidFill>
                      </a:endParaRPr>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solidFill>
                            <a:srgbClr val="53585F"/>
                          </a:solidFill>
                        </a:rPr>
                        <a:t>Basic Power Bank Product</a:t>
                      </a:r>
                      <a:endParaRPr sz="1100" u="none" cap="none" strike="noStrike">
                        <a:solidFill>
                          <a:srgbClr val="53585F"/>
                        </a:solidFill>
                      </a:endParaRPr>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solidFill>
                            <a:srgbClr val="53585F"/>
                          </a:solidFill>
                        </a:rPr>
                        <a:t>Limited Product Selection (1 Series)</a:t>
                      </a:r>
                      <a:endParaRPr sz="1100" u="none" cap="none" strike="noStrike">
                        <a:solidFill>
                          <a:srgbClr val="53585F"/>
                        </a:solidFill>
                      </a:endParaRPr>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solidFill>
                            <a:srgbClr val="53585F"/>
                          </a:solidFill>
                        </a:rPr>
                        <a:t>Less then traditional channel markup</a:t>
                      </a:r>
                      <a:endParaRPr sz="1100" u="none" cap="none" strike="noStrike">
                        <a:solidFill>
                          <a:srgbClr val="53585F"/>
                        </a:solidFill>
                      </a:endParaRPr>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solidFill>
                            <a:srgbClr val="53585F"/>
                          </a:solidFill>
                        </a:rPr>
                        <a:t>Pricing </a:t>
                      </a:r>
                      <a:r>
                        <a:rPr b="1" lang="sv-SE" sz="1100" u="none" cap="none" strike="noStrike">
                          <a:latin typeface="Helvetica Neue"/>
                          <a:ea typeface="Helvetica Neue"/>
                          <a:cs typeface="Helvetica Neue"/>
                          <a:sym typeface="Helvetica Neue"/>
                        </a:rPr>
                        <a:t>$9.95 to $29.95 MSRP</a:t>
                      </a:r>
                      <a:endParaRPr b="1" sz="1100" u="none" cap="none" strike="noStrike">
                        <a:latin typeface="Helvetica Neue"/>
                        <a:ea typeface="Helvetica Neue"/>
                        <a:cs typeface="Helvetica Neue"/>
                        <a:sym typeface="Helvetica Neue"/>
                      </a:endParaRPr>
                    </a:p>
                  </a:txBody>
                  <a:tcPr marT="22275" marB="22275" marR="22275" marL="22275" anchor="ctr"/>
                </a:tc>
                <a:tc>
                  <a:txBody>
                    <a:bodyPr/>
                    <a:lstStyle/>
                    <a:p>
                      <a:pPr indent="-231140" lvl="0" marL="231140" marR="0" rtl="0" algn="l">
                        <a:lnSpc>
                          <a:spcPct val="110000"/>
                        </a:lnSpc>
                        <a:spcBef>
                          <a:spcPts val="0"/>
                        </a:spcBef>
                        <a:spcAft>
                          <a:spcPts val="0"/>
                        </a:spcAft>
                        <a:buClr>
                          <a:srgbClr val="53585F"/>
                        </a:buClr>
                        <a:buSzPts val="1100"/>
                        <a:buFont typeface="Helvetica Neue"/>
                        <a:buChar char="•"/>
                      </a:pPr>
                      <a:r>
                        <a:rPr lang="sv-SE" sz="1100" u="none" cap="none" strike="noStrike"/>
                        <a:t>Orange “Hi-Tech” book-style packaging</a:t>
                      </a:r>
                      <a:endParaRPr sz="1100" u="none" cap="none" strike="noStrike"/>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t>High Quality high value Products</a:t>
                      </a:r>
                      <a:endParaRPr sz="1100" u="none" cap="none" strike="noStrike"/>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t>4 Product Series - over 8.000 m</a:t>
                      </a:r>
                      <a:endParaRPr sz="1100" u="none" cap="none" strike="noStrike"/>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t>Typical 50% channel margin</a:t>
                      </a:r>
                      <a:endParaRPr sz="1100" u="none" cap="none" strike="noStrike"/>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t>Pricing</a:t>
                      </a:r>
                      <a:r>
                        <a:rPr b="1" lang="sv-SE" sz="1100" u="none" cap="none" strike="noStrike">
                          <a:latin typeface="Helvetica Neue"/>
                          <a:ea typeface="Helvetica Neue"/>
                          <a:cs typeface="Helvetica Neue"/>
                          <a:sym typeface="Helvetica Neue"/>
                        </a:rPr>
                        <a:t> $19.95 to $29.95 MSRP</a:t>
                      </a:r>
                      <a:endParaRPr b="1" sz="1100" u="none" cap="none" strike="noStrike">
                        <a:latin typeface="Helvetica Neue"/>
                        <a:ea typeface="Helvetica Neue"/>
                        <a:cs typeface="Helvetica Neue"/>
                        <a:sym typeface="Helvetica Neue"/>
                      </a:endParaRPr>
                    </a:p>
                  </a:txBody>
                  <a:tcPr marT="22275" marB="22275" marR="22275" marL="22275" anchor="ctr"/>
                </a:tc>
                <a:tc>
                  <a:txBody>
                    <a:bodyPr/>
                    <a:lstStyle/>
                    <a:p>
                      <a:pPr indent="-231140" lvl="0" marL="231140" marR="0" rtl="0" algn="l">
                        <a:lnSpc>
                          <a:spcPct val="110000"/>
                        </a:lnSpc>
                        <a:spcBef>
                          <a:spcPts val="0"/>
                        </a:spcBef>
                        <a:spcAft>
                          <a:spcPts val="0"/>
                        </a:spcAft>
                        <a:buClr>
                          <a:srgbClr val="53585F"/>
                        </a:buClr>
                        <a:buSzPts val="1100"/>
                        <a:buFont typeface="Helvetica Neue"/>
                        <a:buChar char="•"/>
                      </a:pPr>
                      <a:r>
                        <a:rPr lang="sv-SE" sz="1100" u="none" cap="none" strike="noStrike"/>
                        <a:t>Blue “Ultimate” book-style packaging</a:t>
                      </a:r>
                      <a:endParaRPr sz="1100" u="none" cap="none" strike="noStrike"/>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t>Advanced Products with unique features</a:t>
                      </a:r>
                      <a:endParaRPr sz="1100" u="none" cap="none" strike="noStrike"/>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t>5 Product Series</a:t>
                      </a:r>
                      <a:endParaRPr sz="1100" u="none" cap="none" strike="noStrike"/>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t>Typical Telecom channel margin</a:t>
                      </a:r>
                      <a:endParaRPr sz="1100" u="none" cap="none" strike="noStrike"/>
                    </a:p>
                    <a:p>
                      <a:pPr indent="-231140" lvl="0" marL="231140" marR="0" rtl="0" algn="l">
                        <a:lnSpc>
                          <a:spcPct val="110000"/>
                        </a:lnSpc>
                        <a:spcBef>
                          <a:spcPts val="200"/>
                        </a:spcBef>
                        <a:spcAft>
                          <a:spcPts val="0"/>
                        </a:spcAft>
                        <a:buClr>
                          <a:srgbClr val="53585F"/>
                        </a:buClr>
                        <a:buSzPts val="1100"/>
                        <a:buFont typeface="Helvetica Neue"/>
                        <a:buChar char="•"/>
                      </a:pPr>
                      <a:r>
                        <a:rPr lang="sv-SE" sz="1100" u="none" cap="none" strike="noStrike"/>
                        <a:t>Pricing from </a:t>
                      </a:r>
                      <a:r>
                        <a:rPr b="1" lang="sv-SE" sz="1100" u="none" cap="none" strike="noStrike">
                          <a:latin typeface="Helvetica Neue"/>
                          <a:ea typeface="Helvetica Neue"/>
                          <a:cs typeface="Helvetica Neue"/>
                          <a:sym typeface="Helvetica Neue"/>
                        </a:rPr>
                        <a:t>$34.95 to $59.95</a:t>
                      </a:r>
                      <a:endParaRPr b="1" sz="1100" u="none" cap="none" strike="noStrike">
                        <a:latin typeface="Helvetica Neue"/>
                        <a:ea typeface="Helvetica Neue"/>
                        <a:cs typeface="Helvetica Neue"/>
                        <a:sym typeface="Helvetica Neue"/>
                      </a:endParaRPr>
                    </a:p>
                  </a:txBody>
                  <a:tcPr marT="22275" marB="22275" marR="22275" marL="22275" anchor="ctr"/>
                </a:tc>
              </a:tr>
            </a:tbl>
          </a:graphicData>
        </a:graphic>
      </p:graphicFrame>
      <p:pic>
        <p:nvPicPr>
          <p:cNvPr descr="Yellow-Energizer-Beam.png" id="241" name="Google Shape;241;p22"/>
          <p:cNvPicPr preferRelativeResize="0"/>
          <p:nvPr/>
        </p:nvPicPr>
        <p:blipFill rotWithShape="1">
          <a:blip r:embed="rId4">
            <a:alphaModFix/>
          </a:blip>
          <a:srcRect b="0" l="0" r="0" t="0"/>
          <a:stretch/>
        </p:blipFill>
        <p:spPr>
          <a:xfrm>
            <a:off x="542205" y="1078200"/>
            <a:ext cx="3149362" cy="3063214"/>
          </a:xfrm>
          <a:prstGeom prst="rect">
            <a:avLst/>
          </a:prstGeom>
          <a:noFill/>
          <a:ln>
            <a:noFill/>
          </a:ln>
        </p:spPr>
      </p:pic>
      <p:pic>
        <p:nvPicPr>
          <p:cNvPr descr="Blue-Energizer-beam.png" id="242" name="Google Shape;242;p22"/>
          <p:cNvPicPr preferRelativeResize="0"/>
          <p:nvPr/>
        </p:nvPicPr>
        <p:blipFill rotWithShape="1">
          <a:blip r:embed="rId5">
            <a:alphaModFix/>
          </a:blip>
          <a:srcRect b="0" l="0" r="0" t="0"/>
          <a:stretch/>
        </p:blipFill>
        <p:spPr>
          <a:xfrm>
            <a:off x="7009330" y="1078201"/>
            <a:ext cx="3063170" cy="3063170"/>
          </a:xfrm>
          <a:prstGeom prst="rect">
            <a:avLst/>
          </a:prstGeom>
          <a:noFill/>
          <a:ln>
            <a:noFill/>
          </a:ln>
        </p:spPr>
      </p:pic>
      <p:pic>
        <p:nvPicPr>
          <p:cNvPr descr="Orange-Energizer-beam.png" id="243" name="Google Shape;243;p22"/>
          <p:cNvPicPr preferRelativeResize="0"/>
          <p:nvPr/>
        </p:nvPicPr>
        <p:blipFill rotWithShape="1">
          <a:blip r:embed="rId6">
            <a:alphaModFix/>
          </a:blip>
          <a:srcRect b="0" l="0" r="0" t="0"/>
          <a:stretch/>
        </p:blipFill>
        <p:spPr>
          <a:xfrm>
            <a:off x="3790215" y="1078201"/>
            <a:ext cx="3063170" cy="3063170"/>
          </a:xfrm>
          <a:prstGeom prst="rect">
            <a:avLst/>
          </a:prstGeom>
          <a:noFill/>
          <a:ln>
            <a:noFill/>
          </a:ln>
        </p:spPr>
      </p:pic>
      <p:sp>
        <p:nvSpPr>
          <p:cNvPr id="244" name="Google Shape;244;p22"/>
          <p:cNvSpPr/>
          <p:nvPr/>
        </p:nvSpPr>
        <p:spPr>
          <a:xfrm>
            <a:off x="-12959" y="6584149"/>
            <a:ext cx="10719320" cy="210609"/>
          </a:xfrm>
          <a:prstGeom prst="rect">
            <a:avLst/>
          </a:prstGeom>
          <a:gradFill>
            <a:gsLst>
              <a:gs pos="0">
                <a:srgbClr val="000000"/>
              </a:gs>
              <a:gs pos="100000">
                <a:srgbClr val="F45516"/>
              </a:gs>
            </a:gsLst>
            <a:lin ang="16200000" scaled="0"/>
          </a:gradFill>
          <a:ln cap="flat" cmpd="sng" w="25400">
            <a:solidFill>
              <a:srgbClr val="46AAC4"/>
            </a:solidFill>
            <a:prstDash val="solid"/>
            <a:round/>
            <a:headEnd len="sm" w="sm" type="none"/>
            <a:tailEnd len="sm" w="sm" type="none"/>
          </a:ln>
          <a:effectLst>
            <a:outerShdw blurRad="101599" rotWithShape="0" dir="5400000" dist="50800">
              <a:srgbClr val="000000">
                <a:alpha val="34509"/>
              </a:srgbClr>
            </a:outerShdw>
          </a:effectLst>
        </p:spPr>
        <p:txBody>
          <a:bodyPr anchorCtr="0" anchor="t" bIns="53450" lIns="53450" spcFirstLastPara="1" rIns="53450" wrap="square" tIns="53450">
            <a:noAutofit/>
          </a:bodyPr>
          <a:lstStyle/>
          <a:p>
            <a:pPr indent="0" lvl="0" marL="0" marR="0" rtl="0" algn="l">
              <a:spcBef>
                <a:spcPts val="0"/>
              </a:spcBef>
              <a:spcAft>
                <a:spcPts val="0"/>
              </a:spcAft>
              <a:buNone/>
            </a:pPr>
            <a:r>
              <a:t/>
            </a:r>
            <a:endParaRPr sz="2195">
              <a:solidFill>
                <a:srgbClr val="000000"/>
              </a:solidFill>
              <a:latin typeface="Helvetica Neue"/>
              <a:ea typeface="Helvetica Neue"/>
              <a:cs typeface="Helvetica Neue"/>
              <a:sym typeface="Helvetica Neue"/>
            </a:endParaRPr>
          </a:p>
        </p:txBody>
      </p:sp>
      <p:cxnSp>
        <p:nvCxnSpPr>
          <p:cNvPr id="245" name="Google Shape;245;p22"/>
          <p:cNvCxnSpPr/>
          <p:nvPr/>
        </p:nvCxnSpPr>
        <p:spPr>
          <a:xfrm>
            <a:off x="-18413" y="6567904"/>
            <a:ext cx="10693400" cy="0"/>
          </a:xfrm>
          <a:prstGeom prst="straightConnector1">
            <a:avLst/>
          </a:prstGeom>
          <a:noFill/>
          <a:ln cap="flat" cmpd="sng" w="63500">
            <a:solidFill>
              <a:srgbClr val="FFFC00"/>
            </a:solidFill>
            <a:prstDash val="solid"/>
            <a:round/>
            <a:headEnd len="sm" w="sm" type="none"/>
            <a:tailEnd len="sm" w="sm" type="none"/>
          </a:ln>
          <a:effectLst>
            <a:outerShdw blurRad="101599" rotWithShape="0" dir="5400000" dist="50800">
              <a:srgbClr val="000000">
                <a:alpha val="37254"/>
              </a:srgbClr>
            </a:outerShdw>
          </a:effectLst>
        </p:spPr>
      </p:cxnSp>
      <p:sp>
        <p:nvSpPr>
          <p:cNvPr id="246" name="Google Shape;246;p22"/>
          <p:cNvSpPr/>
          <p:nvPr/>
        </p:nvSpPr>
        <p:spPr>
          <a:xfrm>
            <a:off x="7522992" y="6305303"/>
            <a:ext cx="1395025" cy="212754"/>
          </a:xfrm>
          <a:prstGeom prst="rect">
            <a:avLst/>
          </a:prstGeom>
          <a:noFill/>
          <a:ln>
            <a:noFill/>
          </a:ln>
        </p:spPr>
        <p:txBody>
          <a:bodyPr anchorCtr="0" anchor="t" bIns="53450" lIns="53450" spcFirstLastPara="1" rIns="53450" wrap="square" tIns="53450">
            <a:noAutofit/>
          </a:bodyPr>
          <a:lstStyle/>
          <a:p>
            <a:pPr indent="0" lvl="0" marL="0" marR="0" rtl="0" algn="l">
              <a:spcBef>
                <a:spcPts val="0"/>
              </a:spcBef>
              <a:spcAft>
                <a:spcPts val="0"/>
              </a:spcAft>
              <a:buNone/>
            </a:pPr>
            <a:r>
              <a:t/>
            </a:r>
            <a:endParaRPr sz="2195">
              <a:solidFill>
                <a:srgbClr val="000000"/>
              </a:solidFill>
              <a:latin typeface="Helvetica Neue"/>
              <a:ea typeface="Helvetica Neue"/>
              <a:cs typeface="Helvetica Neue"/>
              <a:sym typeface="Helvetica Neue"/>
            </a:endParaRPr>
          </a:p>
        </p:txBody>
      </p:sp>
      <p:sp>
        <p:nvSpPr>
          <p:cNvPr id="247" name="Google Shape;247;p22"/>
          <p:cNvSpPr/>
          <p:nvPr/>
        </p:nvSpPr>
        <p:spPr>
          <a:xfrm>
            <a:off x="8819494" y="2030678"/>
            <a:ext cx="954618" cy="260888"/>
          </a:xfrm>
          <a:prstGeom prst="rect">
            <a:avLst/>
          </a:prstGeom>
          <a:noFill/>
          <a:ln>
            <a:noFill/>
          </a:ln>
          <a:effectLst>
            <a:outerShdw blurRad="101599" rotWithShape="0" dir="5400000" dist="50800">
              <a:srgbClr val="000000">
                <a:alpha val="37254"/>
              </a:srgbClr>
            </a:outerShdw>
          </a:effectLst>
        </p:spPr>
        <p:txBody>
          <a:bodyPr anchorCtr="0" anchor="ctr" bIns="22275" lIns="22275" spcFirstLastPara="1" rIns="22275" wrap="square" tIns="22275">
            <a:noAutofit/>
          </a:bodyPr>
          <a:lstStyle/>
          <a:p>
            <a:pPr indent="0" lvl="0" marL="0" marR="0" rtl="0" algn="l">
              <a:spcBef>
                <a:spcPts val="0"/>
              </a:spcBef>
              <a:spcAft>
                <a:spcPts val="0"/>
              </a:spcAft>
              <a:buNone/>
            </a:pPr>
            <a:r>
              <a:rPr b="1" lang="sv-SE" sz="1230">
                <a:solidFill>
                  <a:srgbClr val="000000"/>
                </a:solidFill>
                <a:latin typeface="Helvetica Neue"/>
                <a:ea typeface="Helvetica Neue"/>
                <a:cs typeface="Helvetica Neue"/>
                <a:sym typeface="Helvetica Neue"/>
              </a:rPr>
              <a:t>ULTIMATE</a:t>
            </a:r>
            <a:endParaRPr b="1" sz="1230">
              <a:solidFill>
                <a:srgbClr val="000000"/>
              </a:solidFill>
              <a:latin typeface="Helvetica Neue"/>
              <a:ea typeface="Helvetica Neue"/>
              <a:cs typeface="Helvetica Neue"/>
              <a:sym typeface="Helvetica Neue"/>
            </a:endParaRPr>
          </a:p>
        </p:txBody>
      </p:sp>
      <p:sp>
        <p:nvSpPr>
          <p:cNvPr id="248" name="Google Shape;248;p22"/>
          <p:cNvSpPr/>
          <p:nvPr/>
        </p:nvSpPr>
        <p:spPr>
          <a:xfrm>
            <a:off x="2474207" y="2020768"/>
            <a:ext cx="689256" cy="260888"/>
          </a:xfrm>
          <a:prstGeom prst="rect">
            <a:avLst/>
          </a:prstGeom>
          <a:noFill/>
          <a:ln>
            <a:noFill/>
          </a:ln>
          <a:effectLst>
            <a:outerShdw blurRad="101599" rotWithShape="0" dir="5400000" dist="50800">
              <a:srgbClr val="000000">
                <a:alpha val="37254"/>
              </a:srgbClr>
            </a:outerShdw>
          </a:effectLst>
        </p:spPr>
        <p:txBody>
          <a:bodyPr anchorCtr="0" anchor="ctr" bIns="22275" lIns="22275" spcFirstLastPara="1" rIns="22275" wrap="square" tIns="22275">
            <a:noAutofit/>
          </a:bodyPr>
          <a:lstStyle/>
          <a:p>
            <a:pPr indent="0" lvl="0" marL="0" marR="0" rtl="0" algn="l">
              <a:spcBef>
                <a:spcPts val="0"/>
              </a:spcBef>
              <a:spcAft>
                <a:spcPts val="0"/>
              </a:spcAft>
              <a:buNone/>
            </a:pPr>
            <a:r>
              <a:rPr b="1" lang="sv-SE" sz="1405">
                <a:solidFill>
                  <a:srgbClr val="000000"/>
                </a:solidFill>
                <a:latin typeface="Helvetica Neue"/>
                <a:ea typeface="Helvetica Neue"/>
                <a:cs typeface="Helvetica Neue"/>
                <a:sym typeface="Helvetica Neue"/>
              </a:rPr>
              <a:t>MAX</a:t>
            </a:r>
            <a:endParaRPr b="1" sz="1405">
              <a:solidFill>
                <a:srgbClr val="000000"/>
              </a:solidFill>
              <a:latin typeface="Helvetica Neue"/>
              <a:ea typeface="Helvetica Neue"/>
              <a:cs typeface="Helvetica Neue"/>
              <a:sym typeface="Helvetica Neue"/>
            </a:endParaRPr>
          </a:p>
        </p:txBody>
      </p:sp>
      <p:pic>
        <p:nvPicPr>
          <p:cNvPr descr="Black&amp;blue-250x.png" id="249" name="Google Shape;249;p22"/>
          <p:cNvPicPr preferRelativeResize="0"/>
          <p:nvPr/>
        </p:nvPicPr>
        <p:blipFill rotWithShape="1">
          <a:blip r:embed="rId7">
            <a:alphaModFix/>
          </a:blip>
          <a:srcRect b="0" l="0" r="0" t="0"/>
          <a:stretch/>
        </p:blipFill>
        <p:spPr>
          <a:xfrm>
            <a:off x="2206669" y="2331503"/>
            <a:ext cx="1427600" cy="1421363"/>
          </a:xfrm>
          <a:prstGeom prst="rect">
            <a:avLst/>
          </a:prstGeom>
          <a:noFill/>
          <a:ln>
            <a:noFill/>
          </a:ln>
        </p:spPr>
      </p:pic>
      <p:pic>
        <p:nvPicPr>
          <p:cNvPr descr="Ultimate-packaging-250x.png" id="250" name="Google Shape;250;p22"/>
          <p:cNvPicPr preferRelativeResize="0"/>
          <p:nvPr/>
        </p:nvPicPr>
        <p:blipFill rotWithShape="1">
          <a:blip r:embed="rId8">
            <a:alphaModFix/>
          </a:blip>
          <a:srcRect b="0" l="0" r="0" t="0"/>
          <a:stretch/>
        </p:blipFill>
        <p:spPr>
          <a:xfrm>
            <a:off x="8992837" y="2407858"/>
            <a:ext cx="1101406" cy="1170813"/>
          </a:xfrm>
          <a:prstGeom prst="rect">
            <a:avLst/>
          </a:prstGeom>
          <a:noFill/>
          <a:ln>
            <a:noFill/>
          </a:ln>
          <a:effectLst>
            <a:outerShdw blurRad="292100" rotWithShape="0" algn="tl" dir="2700000" dist="139700">
              <a:srgbClr val="333333">
                <a:alpha val="64313"/>
              </a:srgbClr>
            </a:outerShdw>
          </a:effectLst>
        </p:spPr>
      </p:pic>
      <p:pic>
        <p:nvPicPr>
          <p:cNvPr descr="HiTech-packaging-250x.png" id="251" name="Google Shape;251;p22"/>
          <p:cNvPicPr preferRelativeResize="0"/>
          <p:nvPr/>
        </p:nvPicPr>
        <p:blipFill rotWithShape="1">
          <a:blip r:embed="rId9">
            <a:alphaModFix/>
          </a:blip>
          <a:srcRect b="0" l="0" r="0" t="0"/>
          <a:stretch/>
        </p:blipFill>
        <p:spPr>
          <a:xfrm>
            <a:off x="5761701" y="2384166"/>
            <a:ext cx="1155777" cy="1173366"/>
          </a:xfrm>
          <a:prstGeom prst="rect">
            <a:avLst/>
          </a:prstGeom>
          <a:noFill/>
          <a:ln>
            <a:noFill/>
          </a:ln>
          <a:effectLst>
            <a:outerShdw blurRad="292100" rotWithShape="0" algn="tl" dir="2700000" dist="139700">
              <a:srgbClr val="333333">
                <a:alpha val="64313"/>
              </a:srgbClr>
            </a:outerShdw>
          </a:effectLst>
        </p:spPr>
      </p:pic>
      <p:pic>
        <p:nvPicPr>
          <p:cNvPr descr="energizer bunny.png" id="252" name="Google Shape;252;p22"/>
          <p:cNvPicPr preferRelativeResize="0"/>
          <p:nvPr/>
        </p:nvPicPr>
        <p:blipFill rotWithShape="1">
          <a:blip r:embed="rId10">
            <a:alphaModFix/>
          </a:blip>
          <a:srcRect b="0" l="0" r="0" t="0"/>
          <a:stretch/>
        </p:blipFill>
        <p:spPr>
          <a:xfrm>
            <a:off x="10102256" y="6040824"/>
            <a:ext cx="408019" cy="477232"/>
          </a:xfrm>
          <a:prstGeom prst="rect">
            <a:avLst/>
          </a:prstGeom>
          <a:noFill/>
          <a:ln>
            <a:noFill/>
          </a:ln>
        </p:spPr>
      </p:pic>
      <p:sp>
        <p:nvSpPr>
          <p:cNvPr id="253" name="Google Shape;253;p22"/>
          <p:cNvSpPr/>
          <p:nvPr/>
        </p:nvSpPr>
        <p:spPr>
          <a:xfrm>
            <a:off x="5544954" y="2003676"/>
            <a:ext cx="1155777" cy="314961"/>
          </a:xfrm>
          <a:prstGeom prst="rect">
            <a:avLst/>
          </a:prstGeom>
          <a:noFill/>
          <a:ln>
            <a:noFill/>
          </a:ln>
          <a:effectLst>
            <a:outerShdw blurRad="101599" rotWithShape="0" dir="5400000" dist="50800">
              <a:srgbClr val="000000">
                <a:alpha val="37647"/>
              </a:srgbClr>
            </a:outerShdw>
          </a:effectLst>
        </p:spPr>
        <p:txBody>
          <a:bodyPr anchorCtr="0" anchor="ctr" bIns="22275" lIns="22275" spcFirstLastPara="1" rIns="22275" wrap="square" tIns="22275">
            <a:noAutofit/>
          </a:bodyPr>
          <a:lstStyle/>
          <a:p>
            <a:pPr indent="0" lvl="0" marL="0" marR="0" rtl="0" algn="l">
              <a:spcBef>
                <a:spcPts val="0"/>
              </a:spcBef>
              <a:spcAft>
                <a:spcPts val="0"/>
              </a:spcAft>
              <a:buNone/>
            </a:pPr>
            <a:r>
              <a:rPr b="1" lang="sv-SE" sz="1230">
                <a:solidFill>
                  <a:srgbClr val="46AAC4"/>
                </a:solidFill>
                <a:latin typeface="Helvetica Neue"/>
                <a:ea typeface="Helvetica Neue"/>
                <a:cs typeface="Helvetica Neue"/>
                <a:sym typeface="Helvetica Neue"/>
              </a:rPr>
              <a:t>HIGH</a:t>
            </a:r>
            <a:r>
              <a:rPr b="1" lang="sv-SE" sz="1230">
                <a:solidFill>
                  <a:srgbClr val="000000"/>
                </a:solidFill>
                <a:latin typeface="Helvetica Neue"/>
                <a:ea typeface="Helvetica Neue"/>
                <a:cs typeface="Helvetica Neue"/>
                <a:sym typeface="Helvetica Neue"/>
              </a:rPr>
              <a:t>TECH</a:t>
            </a:r>
            <a:endParaRPr b="1" sz="1230">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57" name="Shape 257"/>
        <p:cNvGrpSpPr/>
        <p:nvPr/>
      </p:nvGrpSpPr>
      <p:grpSpPr>
        <a:xfrm>
          <a:off x="0" y="0"/>
          <a:ext cx="0" cy="0"/>
          <a:chOff x="0" y="0"/>
          <a:chExt cx="0" cy="0"/>
        </a:xfrm>
      </p:grpSpPr>
      <p:sp>
        <p:nvSpPr>
          <p:cNvPr id="258" name="Google Shape;258;p23"/>
          <p:cNvSpPr/>
          <p:nvPr/>
        </p:nvSpPr>
        <p:spPr>
          <a:xfrm>
            <a:off x="1155700" y="1038225"/>
            <a:ext cx="9143999" cy="60960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23"/>
          <p:cNvSpPr txBox="1"/>
          <p:nvPr>
            <p:ph type="title"/>
          </p:nvPr>
        </p:nvSpPr>
        <p:spPr>
          <a:xfrm>
            <a:off x="7374626" y="1190625"/>
            <a:ext cx="2929890" cy="176720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solidFill>
                  <a:srgbClr val="000000"/>
                </a:solidFill>
                <a:latin typeface="Century Gothic"/>
                <a:ea typeface="Century Gothic"/>
                <a:cs typeface="Century Gothic"/>
                <a:sym typeface="Century Gothic"/>
              </a:rPr>
              <a:t>Max Series</a:t>
            </a:r>
            <a:endParaRPr sz="3300">
              <a:latin typeface="Century Gothic"/>
              <a:ea typeface="Century Gothic"/>
              <a:cs typeface="Century Gothic"/>
              <a:sym typeface="Century Gothic"/>
            </a:endParaRPr>
          </a:p>
          <a:p>
            <a:pPr indent="0" lvl="0" marL="927100" marR="5080" rtl="0" algn="l">
              <a:lnSpc>
                <a:spcPct val="101000"/>
              </a:lnSpc>
              <a:spcBef>
                <a:spcPts val="20"/>
              </a:spcBef>
              <a:spcAft>
                <a:spcPts val="0"/>
              </a:spcAft>
              <a:buNone/>
            </a:pPr>
            <a:r>
              <a:rPr lang="sv-SE" sz="2000">
                <a:solidFill>
                  <a:srgbClr val="000000"/>
                </a:solidFill>
                <a:latin typeface="Century Gothic"/>
                <a:ea typeface="Century Gothic"/>
                <a:cs typeface="Century Gothic"/>
                <a:sym typeface="Century Gothic"/>
              </a:rPr>
              <a:t>Design  Performance  Specification  Price orientated</a:t>
            </a:r>
            <a:endParaRPr sz="2000">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63" name="Shape 263"/>
        <p:cNvGrpSpPr/>
        <p:nvPr/>
      </p:nvGrpSpPr>
      <p:grpSpPr>
        <a:xfrm>
          <a:off x="0" y="0"/>
          <a:ext cx="0" cy="0"/>
          <a:chOff x="0" y="0"/>
          <a:chExt cx="0" cy="0"/>
        </a:xfrm>
      </p:grpSpPr>
      <p:sp>
        <p:nvSpPr>
          <p:cNvPr id="264" name="Google Shape;264;p24"/>
          <p:cNvSpPr/>
          <p:nvPr/>
        </p:nvSpPr>
        <p:spPr>
          <a:xfrm>
            <a:off x="1155700" y="1038225"/>
            <a:ext cx="9144000" cy="603999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24"/>
          <p:cNvSpPr txBox="1"/>
          <p:nvPr>
            <p:ph type="title"/>
          </p:nvPr>
        </p:nvSpPr>
        <p:spPr>
          <a:xfrm>
            <a:off x="6729730" y="1190625"/>
            <a:ext cx="3569970" cy="1864995"/>
          </a:xfrm>
          <a:prstGeom prst="rect">
            <a:avLst/>
          </a:prstGeom>
          <a:noFill/>
          <a:ln>
            <a:noFill/>
          </a:ln>
        </p:spPr>
        <p:txBody>
          <a:bodyPr anchorCtr="0" anchor="t" bIns="0" lIns="0" spcFirstLastPara="1" rIns="0" wrap="square" tIns="59675">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Hightech Series</a:t>
            </a:r>
            <a:endParaRPr sz="3300">
              <a:latin typeface="Century Gothic"/>
              <a:ea typeface="Century Gothic"/>
              <a:cs typeface="Century Gothic"/>
              <a:sym typeface="Century Gothic"/>
            </a:endParaRPr>
          </a:p>
          <a:p>
            <a:pPr indent="0" lvl="0" marL="1841500" marR="5080" rtl="0" algn="l">
              <a:lnSpc>
                <a:spcPct val="104000"/>
              </a:lnSpc>
              <a:spcBef>
                <a:spcPts val="160"/>
              </a:spcBef>
              <a:spcAft>
                <a:spcPts val="0"/>
              </a:spcAft>
              <a:buNone/>
            </a:pPr>
            <a:r>
              <a:rPr lang="sv-SE" sz="2000">
                <a:latin typeface="Century Gothic"/>
                <a:ea typeface="Century Gothic"/>
                <a:cs typeface="Century Gothic"/>
                <a:sym typeface="Century Gothic"/>
              </a:rPr>
              <a:t>Design  Market  Technology  Convenience</a:t>
            </a:r>
            <a:endParaRPr sz="2000">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69" name="Shape 269"/>
        <p:cNvGrpSpPr/>
        <p:nvPr/>
      </p:nvGrpSpPr>
      <p:grpSpPr>
        <a:xfrm>
          <a:off x="0" y="0"/>
          <a:ext cx="0" cy="0"/>
          <a:chOff x="0" y="0"/>
          <a:chExt cx="0" cy="0"/>
        </a:xfrm>
      </p:grpSpPr>
      <p:sp>
        <p:nvSpPr>
          <p:cNvPr id="270" name="Google Shape;270;p25"/>
          <p:cNvSpPr/>
          <p:nvPr/>
        </p:nvSpPr>
        <p:spPr>
          <a:xfrm>
            <a:off x="927443" y="996933"/>
            <a:ext cx="9397122" cy="640270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25"/>
          <p:cNvSpPr txBox="1"/>
          <p:nvPr/>
        </p:nvSpPr>
        <p:spPr>
          <a:xfrm>
            <a:off x="1079500" y="1190625"/>
            <a:ext cx="2937510" cy="528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sv-SE" sz="3300">
                <a:solidFill>
                  <a:srgbClr val="FFFFFF"/>
                </a:solidFill>
                <a:latin typeface="Century Gothic"/>
                <a:ea typeface="Century Gothic"/>
                <a:cs typeface="Century Gothic"/>
                <a:sym typeface="Century Gothic"/>
              </a:rPr>
              <a:t>Ultimate Series</a:t>
            </a:r>
            <a:endParaRPr sz="3300">
              <a:solidFill>
                <a:schemeClr val="dk1"/>
              </a:solidFill>
              <a:latin typeface="Century Gothic"/>
              <a:ea typeface="Century Gothic"/>
              <a:cs typeface="Century Gothic"/>
              <a:sym typeface="Century Gothic"/>
            </a:endParaRPr>
          </a:p>
        </p:txBody>
      </p:sp>
      <p:sp>
        <p:nvSpPr>
          <p:cNvPr id="272" name="Google Shape;272;p25"/>
          <p:cNvSpPr txBox="1"/>
          <p:nvPr>
            <p:ph type="title"/>
          </p:nvPr>
        </p:nvSpPr>
        <p:spPr>
          <a:xfrm>
            <a:off x="1127760" y="5904389"/>
            <a:ext cx="1094740" cy="661528"/>
          </a:xfrm>
          <a:prstGeom prst="rect">
            <a:avLst/>
          </a:prstGeom>
          <a:noFill/>
          <a:ln>
            <a:noFill/>
          </a:ln>
        </p:spPr>
        <p:txBody>
          <a:bodyPr anchorCtr="0" anchor="t" bIns="0" lIns="0" spcFirstLastPara="1" rIns="0" wrap="square" tIns="12050">
            <a:spAutoFit/>
          </a:bodyPr>
          <a:lstStyle/>
          <a:p>
            <a:pPr indent="0" lvl="0" marL="12700" marR="5080" rtl="0" algn="l">
              <a:lnSpc>
                <a:spcPct val="110000"/>
              </a:lnSpc>
              <a:spcBef>
                <a:spcPts val="0"/>
              </a:spcBef>
              <a:spcAft>
                <a:spcPts val="0"/>
              </a:spcAft>
              <a:buNone/>
            </a:pPr>
            <a:r>
              <a:rPr b="1" lang="sv-SE" sz="2000">
                <a:solidFill>
                  <a:schemeClr val="dk1"/>
                </a:solidFill>
                <a:latin typeface="Century Gothic"/>
                <a:ea typeface="Century Gothic"/>
                <a:cs typeface="Century Gothic"/>
                <a:sym typeface="Century Gothic"/>
              </a:rPr>
              <a:t>Design</a:t>
            </a:r>
            <a:r>
              <a:rPr lang="sv-SE" sz="2000">
                <a:solidFill>
                  <a:schemeClr val="dk1"/>
                </a:solidFill>
                <a:latin typeface="Century Gothic"/>
                <a:ea typeface="Century Gothic"/>
                <a:cs typeface="Century Gothic"/>
                <a:sym typeface="Century Gothic"/>
              </a:rPr>
              <a:t>  </a:t>
            </a:r>
            <a:r>
              <a:rPr b="1" lang="sv-SE" sz="2000">
                <a:solidFill>
                  <a:schemeClr val="dk1"/>
                </a:solidFill>
                <a:latin typeface="Century Gothic"/>
                <a:ea typeface="Century Gothic"/>
                <a:cs typeface="Century Gothic"/>
                <a:sym typeface="Century Gothic"/>
              </a:rPr>
              <a:t>Powerful</a:t>
            </a:r>
            <a:endParaRPr b="1" sz="2000">
              <a:solidFill>
                <a:schemeClr val="dk1"/>
              </a:solidFill>
              <a:latin typeface="Century Gothic"/>
              <a:ea typeface="Century Gothic"/>
              <a:cs typeface="Century Gothic"/>
              <a:sym typeface="Century Gothic"/>
            </a:endParaRPr>
          </a:p>
        </p:txBody>
      </p:sp>
      <p:sp>
        <p:nvSpPr>
          <p:cNvPr id="273" name="Google Shape;273;p25"/>
          <p:cNvSpPr txBox="1"/>
          <p:nvPr/>
        </p:nvSpPr>
        <p:spPr>
          <a:xfrm>
            <a:off x="1094828" y="6565917"/>
            <a:ext cx="5006340" cy="64262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None/>
            </a:pPr>
            <a:r>
              <a:rPr b="1" lang="sv-SE" sz="2000">
                <a:solidFill>
                  <a:schemeClr val="dk1"/>
                </a:solidFill>
                <a:latin typeface="Century Gothic"/>
                <a:ea typeface="Century Gothic"/>
                <a:cs typeface="Century Gothic"/>
                <a:sym typeface="Century Gothic"/>
              </a:rPr>
              <a:t>Advanced Technology</a:t>
            </a:r>
            <a:endParaRPr b="1" sz="2000">
              <a:solidFill>
                <a:schemeClr val="dk1"/>
              </a:solidFill>
              <a:latin typeface="Century Gothic"/>
              <a:ea typeface="Century Gothic"/>
              <a:cs typeface="Century Gothic"/>
              <a:sym typeface="Century Gothic"/>
            </a:endParaRPr>
          </a:p>
          <a:p>
            <a:pPr indent="0" lvl="0" marL="12700" marR="0" rtl="0" algn="l">
              <a:lnSpc>
                <a:spcPct val="100000"/>
              </a:lnSpc>
              <a:spcBef>
                <a:spcPts val="25"/>
              </a:spcBef>
              <a:spcAft>
                <a:spcPts val="0"/>
              </a:spcAft>
              <a:buNone/>
            </a:pPr>
            <a:r>
              <a:rPr b="1" lang="sv-SE" sz="2000">
                <a:solidFill>
                  <a:schemeClr val="dk1"/>
                </a:solidFill>
                <a:latin typeface="Century Gothic"/>
                <a:ea typeface="Century Gothic"/>
                <a:cs typeface="Century Gothic"/>
                <a:sym typeface="Century Gothic"/>
              </a:rPr>
              <a:t>Convenient cable management system</a:t>
            </a:r>
            <a:endParaRPr b="1" sz="2000">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77" name="Shape 277"/>
        <p:cNvGrpSpPr/>
        <p:nvPr/>
      </p:nvGrpSpPr>
      <p:grpSpPr>
        <a:xfrm>
          <a:off x="0" y="0"/>
          <a:ext cx="0" cy="0"/>
          <a:chOff x="0" y="0"/>
          <a:chExt cx="0" cy="0"/>
        </a:xfrm>
      </p:grpSpPr>
      <p:sp>
        <p:nvSpPr>
          <p:cNvPr id="278" name="Google Shape;278;p26"/>
          <p:cNvSpPr/>
          <p:nvPr/>
        </p:nvSpPr>
        <p:spPr>
          <a:xfrm>
            <a:off x="0" y="1114425"/>
            <a:ext cx="10693400" cy="5410200"/>
          </a:xfrm>
          <a:custGeom>
            <a:rect b="b" l="l" r="r" t="t"/>
            <a:pathLst>
              <a:path extrusionOk="0" h="5143500" w="9144000">
                <a:moveTo>
                  <a:pt x="0" y="0"/>
                </a:moveTo>
                <a:lnTo>
                  <a:pt x="9144000" y="0"/>
                </a:lnTo>
                <a:lnTo>
                  <a:pt x="9144000" y="5143500"/>
                </a:lnTo>
                <a:lnTo>
                  <a:pt x="0" y="5143500"/>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26"/>
          <p:cNvSpPr/>
          <p:nvPr/>
        </p:nvSpPr>
        <p:spPr>
          <a:xfrm>
            <a:off x="4157981" y="1106805"/>
            <a:ext cx="6522719" cy="236982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26"/>
          <p:cNvSpPr txBox="1"/>
          <p:nvPr/>
        </p:nvSpPr>
        <p:spPr>
          <a:xfrm>
            <a:off x="1998929" y="3587070"/>
            <a:ext cx="6988607" cy="689932"/>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sv-SE" sz="4400">
                <a:solidFill>
                  <a:srgbClr val="FFFFFF"/>
                </a:solidFill>
                <a:latin typeface="Arial"/>
                <a:ea typeface="Arial"/>
                <a:cs typeface="Arial"/>
                <a:sym typeface="Arial"/>
              </a:rPr>
              <a:t>Portable Power Everywhere</a:t>
            </a:r>
            <a:endParaRPr sz="44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p27"/>
          <p:cNvSpPr/>
          <p:nvPr/>
        </p:nvSpPr>
        <p:spPr>
          <a:xfrm>
            <a:off x="0" y="1114425"/>
            <a:ext cx="10693400" cy="5410200"/>
          </a:xfrm>
          <a:custGeom>
            <a:rect b="b" l="l" r="r" t="t"/>
            <a:pathLst>
              <a:path extrusionOk="0" h="5143500" w="9144000">
                <a:moveTo>
                  <a:pt x="0" y="0"/>
                </a:moveTo>
                <a:lnTo>
                  <a:pt x="9144000" y="0"/>
                </a:lnTo>
                <a:lnTo>
                  <a:pt x="9144000" y="5143500"/>
                </a:lnTo>
                <a:lnTo>
                  <a:pt x="0" y="5143500"/>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27"/>
          <p:cNvSpPr/>
          <p:nvPr/>
        </p:nvSpPr>
        <p:spPr>
          <a:xfrm>
            <a:off x="4340860" y="1114425"/>
            <a:ext cx="6339840" cy="231952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27"/>
          <p:cNvSpPr txBox="1"/>
          <p:nvPr>
            <p:ph type="title"/>
          </p:nvPr>
        </p:nvSpPr>
        <p:spPr>
          <a:xfrm>
            <a:off x="1167304" y="2099492"/>
            <a:ext cx="1811655" cy="4368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sv-SE">
                <a:solidFill>
                  <a:srgbClr val="FFC000"/>
                </a:solidFill>
              </a:rPr>
              <a:t>Asia Pacific	:</a:t>
            </a:r>
            <a:endParaRPr b="1">
              <a:solidFill>
                <a:srgbClr val="FFC000"/>
              </a:solidFill>
            </a:endParaRPr>
          </a:p>
        </p:txBody>
      </p:sp>
      <p:sp>
        <p:nvSpPr>
          <p:cNvPr id="288" name="Google Shape;288;p27"/>
          <p:cNvSpPr txBox="1"/>
          <p:nvPr>
            <p:ph idx="1" type="body"/>
          </p:nvPr>
        </p:nvSpPr>
        <p:spPr>
          <a:xfrm>
            <a:off x="1154604" y="2718730"/>
            <a:ext cx="8005103" cy="2644314"/>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a:t>Korea , Vietnam , Japan , Taiwan , Maylasia , Indonesia , </a:t>
            </a:r>
            <a:endParaRPr/>
          </a:p>
          <a:p>
            <a:pPr indent="0" lvl="0" marL="12700" marR="1102995" rtl="0" algn="l">
              <a:lnSpc>
                <a:spcPct val="100000"/>
              </a:lnSpc>
              <a:spcBef>
                <a:spcPts val="0"/>
              </a:spcBef>
              <a:spcAft>
                <a:spcPts val="0"/>
              </a:spcAft>
              <a:buNone/>
            </a:pPr>
            <a:r>
              <a:rPr lang="sv-SE"/>
              <a:t>Srilanka , New zealand , Austrilia , Tailand, Singarpore, Turkey , Philippines,  HongKong , Israel ,Cambodia</a:t>
            </a:r>
            <a:br>
              <a:rPr lang="sv-SE"/>
            </a:br>
            <a:endParaRPr/>
          </a:p>
          <a:p>
            <a:pPr indent="0" lvl="0" marL="12700" rtl="0" algn="l">
              <a:lnSpc>
                <a:spcPct val="100000"/>
              </a:lnSpc>
              <a:spcBef>
                <a:spcPts val="0"/>
              </a:spcBef>
              <a:spcAft>
                <a:spcPts val="0"/>
              </a:spcAft>
              <a:buNone/>
            </a:pPr>
            <a:r>
              <a:rPr b="1" lang="sv-SE" sz="2700">
                <a:solidFill>
                  <a:srgbClr val="FFC000"/>
                </a:solidFill>
              </a:rPr>
              <a:t>Middle East: </a:t>
            </a:r>
            <a:endParaRPr b="1" sz="2700">
              <a:solidFill>
                <a:srgbClr val="FFC000"/>
              </a:solidFill>
            </a:endParaRPr>
          </a:p>
          <a:p>
            <a:pPr indent="0" lvl="0" marL="12700" rtl="0" algn="l">
              <a:lnSpc>
                <a:spcPct val="100000"/>
              </a:lnSpc>
              <a:spcBef>
                <a:spcPts val="0"/>
              </a:spcBef>
              <a:spcAft>
                <a:spcPts val="0"/>
              </a:spcAft>
              <a:buNone/>
            </a:pPr>
            <a:r>
              <a:t/>
            </a:r>
            <a:endParaRPr/>
          </a:p>
          <a:p>
            <a:pPr indent="0" lvl="0" marL="12700" rtl="0" algn="l">
              <a:lnSpc>
                <a:spcPct val="100000"/>
              </a:lnSpc>
              <a:spcBef>
                <a:spcPts val="0"/>
              </a:spcBef>
              <a:spcAft>
                <a:spcPts val="0"/>
              </a:spcAft>
              <a:buNone/>
            </a:pPr>
            <a:r>
              <a:rPr lang="sv-SE"/>
              <a:t>Dubai ,Qatar , Syria, Moroco , Egypt, Saudi Aribia ,</a:t>
            </a:r>
            <a:endParaRPr/>
          </a:p>
          <a:p>
            <a:pPr indent="0" lvl="0" marL="12700" marR="5080" rtl="0" algn="l">
              <a:lnSpc>
                <a:spcPct val="100000"/>
              </a:lnSpc>
              <a:spcBef>
                <a:spcPts val="0"/>
              </a:spcBef>
              <a:spcAft>
                <a:spcPts val="0"/>
              </a:spcAft>
              <a:buNone/>
            </a:pPr>
            <a:r>
              <a:rPr lang="sv-SE"/>
              <a:t>Fiji ,GuamSolomon Islands, Papua ,New Guinea ,Samoa, American Samoa, </a:t>
            </a:r>
            <a:endParaRPr/>
          </a:p>
          <a:p>
            <a:pPr indent="0" lvl="0" marL="12700" marR="5080" rtl="0" algn="l">
              <a:lnSpc>
                <a:spcPct val="100000"/>
              </a:lnSpc>
              <a:spcBef>
                <a:spcPts val="0"/>
              </a:spcBef>
              <a:spcAft>
                <a:spcPts val="0"/>
              </a:spcAft>
              <a:buNone/>
            </a:pPr>
            <a:r>
              <a:rPr lang="sv-SE"/>
              <a:t>Tahiti New  Caledonia.</a:t>
            </a:r>
            <a:endParaRPr/>
          </a:p>
        </p:txBody>
      </p:sp>
      <p:sp>
        <p:nvSpPr>
          <p:cNvPr id="289" name="Google Shape;289;p27"/>
          <p:cNvSpPr txBox="1"/>
          <p:nvPr/>
        </p:nvSpPr>
        <p:spPr>
          <a:xfrm>
            <a:off x="1167304" y="5688751"/>
            <a:ext cx="4678045" cy="443711"/>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sv-SE" sz="2800">
                <a:solidFill>
                  <a:srgbClr val="FFFFFF"/>
                </a:solidFill>
                <a:latin typeface="Calibri"/>
                <a:ea typeface="Calibri"/>
                <a:cs typeface="Calibri"/>
                <a:sym typeface="Calibri"/>
              </a:rPr>
              <a:t>30 countries established</a:t>
            </a:r>
            <a:endParaRPr b="1" sz="2800">
              <a:solidFill>
                <a:schemeClr val="dk1"/>
              </a:solidFill>
              <a:latin typeface="Calibri"/>
              <a:ea typeface="Calibri"/>
              <a:cs typeface="Calibri"/>
              <a:sym typeface="Calibri"/>
            </a:endParaRPr>
          </a:p>
        </p:txBody>
      </p:sp>
      <p:sp>
        <p:nvSpPr>
          <p:cNvPr id="290" name="Google Shape;290;p27"/>
          <p:cNvSpPr txBox="1"/>
          <p:nvPr/>
        </p:nvSpPr>
        <p:spPr>
          <a:xfrm>
            <a:off x="1079500" y="1595678"/>
            <a:ext cx="4495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2800">
                <a:solidFill>
                  <a:schemeClr val="lt1"/>
                </a:solidFill>
                <a:latin typeface="Arial"/>
                <a:ea typeface="Arial"/>
                <a:cs typeface="Arial"/>
                <a:sym typeface="Arial"/>
              </a:rPr>
              <a:t>Countries been covered:</a:t>
            </a:r>
            <a:endParaRPr b="1" sz="28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10"/>
          <p:cNvSpPr/>
          <p:nvPr/>
        </p:nvSpPr>
        <p:spPr>
          <a:xfrm>
            <a:off x="4023381" y="1042987"/>
            <a:ext cx="6670019" cy="6015038"/>
          </a:xfrm>
          <a:custGeom>
            <a:rect b="b" l="l" r="r" t="t"/>
            <a:pathLst>
              <a:path extrusionOk="0" h="6400800" w="5482590">
                <a:moveTo>
                  <a:pt x="0" y="6400800"/>
                </a:moveTo>
                <a:lnTo>
                  <a:pt x="5482199" y="6400800"/>
                </a:lnTo>
                <a:lnTo>
                  <a:pt x="5482199" y="0"/>
                </a:lnTo>
                <a:lnTo>
                  <a:pt x="0" y="0"/>
                </a:lnTo>
                <a:lnTo>
                  <a:pt x="0" y="64008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rPr lang="sv-SE" sz="3160">
                <a:solidFill>
                  <a:srgbClr val="000000"/>
                </a:solidFill>
                <a:latin typeface="Calibri"/>
                <a:ea typeface="Calibri"/>
                <a:cs typeface="Calibri"/>
                <a:sym typeface="Calibri"/>
              </a:rPr>
              <a:t>The Energizer® brand is synonymous with world's first innovation and tecgies. We're leading and shaping the power and portable lighting categories with a powerful portfolio of groundbreaking products and consumer-led innovation.​​ </a:t>
            </a:r>
            <a:endParaRPr sz="3160">
              <a:solidFill>
                <a:srgbClr val="000000"/>
              </a:solidFill>
              <a:latin typeface="Calibri"/>
              <a:ea typeface="Calibri"/>
              <a:cs typeface="Calibri"/>
              <a:sym typeface="Calibri"/>
            </a:endParaRPr>
          </a:p>
        </p:txBody>
      </p:sp>
      <p:sp>
        <p:nvSpPr>
          <p:cNvPr id="84" name="Google Shape;84;p10"/>
          <p:cNvSpPr txBox="1"/>
          <p:nvPr/>
        </p:nvSpPr>
        <p:spPr>
          <a:xfrm>
            <a:off x="4432300" y="1876425"/>
            <a:ext cx="3120523" cy="485967"/>
          </a:xfrm>
          <a:prstGeom prst="rect">
            <a:avLst/>
          </a:prstGeom>
          <a:noFill/>
          <a:ln>
            <a:noFill/>
          </a:ln>
        </p:spPr>
        <p:txBody>
          <a:bodyPr anchorCtr="0" anchor="t" bIns="0" lIns="0" spcFirstLastPara="1" rIns="0" wrap="square" tIns="0">
            <a:spAutoFit/>
          </a:bodyPr>
          <a:lstStyle/>
          <a:p>
            <a:pPr indent="0" lvl="0" marL="11430" marR="0" rtl="0" algn="l">
              <a:lnSpc>
                <a:spcPct val="100000"/>
              </a:lnSpc>
              <a:spcBef>
                <a:spcPts val="0"/>
              </a:spcBef>
              <a:spcAft>
                <a:spcPts val="0"/>
              </a:spcAft>
              <a:buClr>
                <a:srgbClr val="FF0000"/>
              </a:buClr>
              <a:buSzPts val="3160"/>
              <a:buFont typeface="Calibri"/>
              <a:buNone/>
            </a:pPr>
            <a:r>
              <a:rPr b="1" lang="sv-SE" sz="3160">
                <a:solidFill>
                  <a:srgbClr val="FF0000"/>
                </a:solidFill>
                <a:latin typeface="Calibri"/>
                <a:ea typeface="Calibri"/>
                <a:cs typeface="Calibri"/>
                <a:sym typeface="Calibri"/>
              </a:rPr>
              <a:t>About </a:t>
            </a:r>
            <a:r>
              <a:rPr b="1" i="1" lang="sv-SE" sz="3160">
                <a:solidFill>
                  <a:srgbClr val="FF0000"/>
                </a:solidFill>
                <a:latin typeface="Arial"/>
                <a:ea typeface="Arial"/>
                <a:cs typeface="Arial"/>
                <a:sym typeface="Arial"/>
              </a:rPr>
              <a:t>Energizer </a:t>
            </a:r>
            <a:r>
              <a:rPr b="1" baseline="30000" lang="sv-SE" sz="1055">
                <a:solidFill>
                  <a:srgbClr val="FF0000"/>
                </a:solidFill>
                <a:latin typeface="Calibri"/>
                <a:ea typeface="Calibri"/>
                <a:cs typeface="Calibri"/>
                <a:sym typeface="Calibri"/>
              </a:rPr>
              <a:t>®</a:t>
            </a:r>
            <a:endParaRPr b="1" baseline="30000" sz="1055">
              <a:solidFill>
                <a:srgbClr val="FF0000"/>
              </a:solidFill>
              <a:latin typeface="Arial"/>
              <a:ea typeface="Arial"/>
              <a:cs typeface="Arial"/>
              <a:sym typeface="Arial"/>
            </a:endParaRPr>
          </a:p>
        </p:txBody>
      </p:sp>
      <p:sp>
        <p:nvSpPr>
          <p:cNvPr id="85" name="Google Shape;85;p10"/>
          <p:cNvSpPr/>
          <p:nvPr/>
        </p:nvSpPr>
        <p:spPr>
          <a:xfrm>
            <a:off x="1386" y="1062137"/>
            <a:ext cx="4021995" cy="310028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0">
              <a:solidFill>
                <a:srgbClr val="000000"/>
              </a:solidFill>
              <a:latin typeface="Calibri"/>
              <a:ea typeface="Calibri"/>
              <a:cs typeface="Calibri"/>
              <a:sym typeface="Calibri"/>
            </a:endParaRPr>
          </a:p>
        </p:txBody>
      </p:sp>
      <p:sp>
        <p:nvSpPr>
          <p:cNvPr id="86" name="Google Shape;86;p10"/>
          <p:cNvSpPr/>
          <p:nvPr/>
        </p:nvSpPr>
        <p:spPr>
          <a:xfrm>
            <a:off x="1386" y="4143276"/>
            <a:ext cx="4021995" cy="2914749"/>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0">
              <a:solidFill>
                <a:srgbClr val="000000"/>
              </a:solidFill>
              <a:latin typeface="Calibri"/>
              <a:ea typeface="Calibri"/>
              <a:cs typeface="Calibri"/>
              <a:sym typeface="Calibri"/>
            </a:endParaRPr>
          </a:p>
        </p:txBody>
      </p:sp>
      <p:sp>
        <p:nvSpPr>
          <p:cNvPr id="87" name="Google Shape;87;p10"/>
          <p:cNvSpPr/>
          <p:nvPr/>
        </p:nvSpPr>
        <p:spPr>
          <a:xfrm>
            <a:off x="4366221" y="2770352"/>
            <a:ext cx="6140081" cy="4211473"/>
          </a:xfrm>
          <a:prstGeom prst="rect">
            <a:avLst/>
          </a:prstGeom>
          <a:noFill/>
          <a:ln>
            <a:noFill/>
          </a:ln>
        </p:spPr>
        <p:txBody>
          <a:bodyPr anchorCtr="0" anchor="ctr" bIns="40100" lIns="80200" spcFirstLastPara="1" rIns="80200" wrap="square" tIns="40100">
            <a:noAutofit/>
          </a:bodyPr>
          <a:lstStyle/>
          <a:p>
            <a:pPr indent="0" lvl="0" marL="0" marR="0" rtl="0" algn="l">
              <a:spcBef>
                <a:spcPts val="0"/>
              </a:spcBef>
              <a:spcAft>
                <a:spcPts val="0"/>
              </a:spcAft>
              <a:buNone/>
            </a:pPr>
            <a:r>
              <a:rPr lang="sv-SE" sz="2105">
                <a:solidFill>
                  <a:schemeClr val="lt1"/>
                </a:solidFill>
                <a:latin typeface="Calibri"/>
                <a:ea typeface="Calibri"/>
                <a:cs typeface="Calibri"/>
                <a:sym typeface="Calibri"/>
              </a:rPr>
              <a:t>The </a:t>
            </a:r>
            <a:r>
              <a:rPr i="1" lang="sv-SE" sz="2105">
                <a:solidFill>
                  <a:schemeClr val="lt1"/>
                </a:solidFill>
                <a:latin typeface="Calibri"/>
                <a:ea typeface="Calibri"/>
                <a:cs typeface="Calibri"/>
                <a:sym typeface="Calibri"/>
              </a:rPr>
              <a:t>Energizer</a:t>
            </a:r>
            <a:r>
              <a:rPr lang="sv-SE" sz="2105">
                <a:solidFill>
                  <a:schemeClr val="lt1"/>
                </a:solidFill>
                <a:latin typeface="Calibri"/>
                <a:ea typeface="Calibri"/>
                <a:cs typeface="Calibri"/>
                <a:sym typeface="Calibri"/>
              </a:rPr>
              <a:t>® brand is synonymous with world's first innovation and emerging technologies. We're leading and shaping the power categories with a powerful portfolio of groundbreaking products and consumer-led innovation.​​</a:t>
            </a:r>
            <a:endParaRPr sz="2105">
              <a:solidFill>
                <a:schemeClr val="lt1"/>
              </a:solidFill>
              <a:latin typeface="Calibri"/>
              <a:ea typeface="Calibri"/>
              <a:cs typeface="Calibri"/>
              <a:sym typeface="Calibri"/>
            </a:endParaRPr>
          </a:p>
          <a:p>
            <a:pPr indent="0" lvl="0" marL="0" marR="0" rtl="0" algn="l">
              <a:spcBef>
                <a:spcPts val="0"/>
              </a:spcBef>
              <a:spcAft>
                <a:spcPts val="0"/>
              </a:spcAft>
              <a:buNone/>
            </a:pPr>
            <a:r>
              <a:t/>
            </a:r>
            <a:endParaRPr sz="2105">
              <a:solidFill>
                <a:schemeClr val="lt1"/>
              </a:solidFill>
              <a:latin typeface="Calibri"/>
              <a:ea typeface="Calibri"/>
              <a:cs typeface="Calibri"/>
              <a:sym typeface="Calibri"/>
            </a:endParaRPr>
          </a:p>
          <a:p>
            <a:pPr indent="0" lvl="0" marL="0" marR="0" rtl="0" algn="l">
              <a:spcBef>
                <a:spcPts val="0"/>
              </a:spcBef>
              <a:spcAft>
                <a:spcPts val="0"/>
              </a:spcAft>
              <a:buNone/>
            </a:pPr>
            <a:r>
              <a:t/>
            </a:r>
            <a:endParaRPr sz="2105">
              <a:solidFill>
                <a:schemeClr val="lt1"/>
              </a:solidFill>
              <a:latin typeface="Calibri"/>
              <a:ea typeface="Calibri"/>
              <a:cs typeface="Calibri"/>
              <a:sym typeface="Calibri"/>
            </a:endParaRPr>
          </a:p>
          <a:p>
            <a:pPr indent="0" lvl="0" marL="0" marR="0" rtl="0" algn="l">
              <a:spcBef>
                <a:spcPts val="0"/>
              </a:spcBef>
              <a:spcAft>
                <a:spcPts val="0"/>
              </a:spcAft>
              <a:buNone/>
            </a:pPr>
            <a:r>
              <a:rPr lang="sv-SE" sz="1580">
                <a:solidFill>
                  <a:schemeClr val="lt1"/>
                </a:solidFill>
                <a:latin typeface="Calibri"/>
                <a:ea typeface="Calibri"/>
                <a:cs typeface="Calibri"/>
                <a:sym typeface="Calibri"/>
              </a:rPr>
              <a:t>Employees: 5,500</a:t>
            </a:r>
            <a:endParaRPr sz="1580">
              <a:solidFill>
                <a:schemeClr val="lt1"/>
              </a:solidFill>
              <a:latin typeface="Calibri"/>
              <a:ea typeface="Calibri"/>
              <a:cs typeface="Calibri"/>
              <a:sym typeface="Calibri"/>
            </a:endParaRPr>
          </a:p>
          <a:p>
            <a:pPr indent="0" lvl="0" marL="0" marR="0" rtl="0" algn="l">
              <a:spcBef>
                <a:spcPts val="0"/>
              </a:spcBef>
              <a:spcAft>
                <a:spcPts val="0"/>
              </a:spcAft>
              <a:buNone/>
            </a:pPr>
            <a:r>
              <a:rPr lang="sv-SE" sz="1580">
                <a:solidFill>
                  <a:schemeClr val="lt1"/>
                </a:solidFill>
                <a:latin typeface="Calibri"/>
                <a:ea typeface="Calibri"/>
                <a:cs typeface="Calibri"/>
                <a:sym typeface="Calibri"/>
              </a:rPr>
              <a:t>Sales 2016: $1.6 Billion</a:t>
            </a:r>
            <a:endParaRPr sz="1580">
              <a:solidFill>
                <a:schemeClr val="lt1"/>
              </a:solidFill>
              <a:latin typeface="Calibri"/>
              <a:ea typeface="Calibri"/>
              <a:cs typeface="Calibri"/>
              <a:sym typeface="Calibri"/>
            </a:endParaRPr>
          </a:p>
          <a:p>
            <a:pPr indent="0" lvl="0" marL="0" marR="0" rtl="0" algn="l">
              <a:spcBef>
                <a:spcPts val="0"/>
              </a:spcBef>
              <a:spcAft>
                <a:spcPts val="0"/>
              </a:spcAft>
              <a:buNone/>
            </a:pPr>
            <a:r>
              <a:rPr lang="sv-SE" sz="1580">
                <a:solidFill>
                  <a:schemeClr val="lt1"/>
                </a:solidFill>
                <a:latin typeface="Calibri"/>
                <a:ea typeface="Calibri"/>
                <a:cs typeface="Calibri"/>
                <a:sym typeface="Calibri"/>
              </a:rPr>
              <a:t>Market Cap: $3.4 Billion</a:t>
            </a:r>
            <a:endParaRPr sz="1580">
              <a:solidFill>
                <a:schemeClr val="lt1"/>
              </a:solidFill>
              <a:latin typeface="Calibri"/>
              <a:ea typeface="Calibri"/>
              <a:cs typeface="Calibri"/>
              <a:sym typeface="Calibri"/>
            </a:endParaRPr>
          </a:p>
          <a:p>
            <a:pPr indent="0" lvl="0" marL="0" marR="0" rtl="0" algn="l">
              <a:spcBef>
                <a:spcPts val="0"/>
              </a:spcBef>
              <a:spcAft>
                <a:spcPts val="0"/>
              </a:spcAft>
              <a:buNone/>
            </a:pPr>
            <a:r>
              <a:rPr lang="sv-SE" sz="1580">
                <a:solidFill>
                  <a:schemeClr val="lt1"/>
                </a:solidFill>
                <a:latin typeface="Calibri"/>
                <a:ea typeface="Calibri"/>
                <a:cs typeface="Calibri"/>
                <a:sym typeface="Calibri"/>
              </a:rPr>
              <a:t>Subsidiaries: Eveready Battery Company, Energizer &amp; More</a:t>
            </a:r>
            <a:endParaRPr sz="1580">
              <a:solidFill>
                <a:schemeClr val="lt1"/>
              </a:solidFill>
              <a:latin typeface="Calibri"/>
              <a:ea typeface="Calibri"/>
              <a:cs typeface="Calibri"/>
              <a:sym typeface="Calibri"/>
            </a:endParaRPr>
          </a:p>
          <a:p>
            <a:pPr indent="0" lvl="0" marL="0" marR="0" rtl="0" algn="l">
              <a:spcBef>
                <a:spcPts val="0"/>
              </a:spcBef>
              <a:spcAft>
                <a:spcPts val="0"/>
              </a:spcAft>
              <a:buNone/>
            </a:pPr>
            <a:r>
              <a:rPr lang="sv-SE" sz="1580">
                <a:solidFill>
                  <a:schemeClr val="lt1"/>
                </a:solidFill>
                <a:latin typeface="Calibri"/>
                <a:ea typeface="Calibri"/>
                <a:cs typeface="Calibri"/>
                <a:sym typeface="Calibri"/>
              </a:rPr>
              <a:t>Type of business: Public company</a:t>
            </a:r>
            <a:endParaRPr sz="158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105">
              <a:solidFill>
                <a:schemeClr val="lt1"/>
              </a:solidFill>
              <a:latin typeface="Calibri"/>
              <a:ea typeface="Calibri"/>
              <a:cs typeface="Calibri"/>
              <a:sym typeface="Calibri"/>
            </a:endParaRPr>
          </a:p>
          <a:p>
            <a:pPr indent="0" lvl="0" marL="0" marR="0" rtl="0" algn="l">
              <a:spcBef>
                <a:spcPts val="0"/>
              </a:spcBef>
              <a:spcAft>
                <a:spcPts val="0"/>
              </a:spcAft>
              <a:buNone/>
            </a:pPr>
            <a:r>
              <a:rPr lang="sv-SE" sz="2105">
                <a:solidFill>
                  <a:schemeClr val="lt1"/>
                </a:solidFill>
                <a:latin typeface="Calibri"/>
                <a:ea typeface="Calibri"/>
                <a:cs typeface="Calibri"/>
                <a:sym typeface="Calibri"/>
              </a:rPr>
              <a:t> </a:t>
            </a:r>
            <a:endParaRPr sz="2105">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94" name="Shape 294"/>
        <p:cNvGrpSpPr/>
        <p:nvPr/>
      </p:nvGrpSpPr>
      <p:grpSpPr>
        <a:xfrm>
          <a:off x="0" y="0"/>
          <a:ext cx="0" cy="0"/>
          <a:chOff x="0" y="0"/>
          <a:chExt cx="0" cy="0"/>
        </a:xfrm>
      </p:grpSpPr>
      <p:sp>
        <p:nvSpPr>
          <p:cNvPr id="295" name="Google Shape;295;p28"/>
          <p:cNvSpPr/>
          <p:nvPr/>
        </p:nvSpPr>
        <p:spPr>
          <a:xfrm>
            <a:off x="0" y="962025"/>
            <a:ext cx="10693400" cy="5638800"/>
          </a:xfrm>
          <a:custGeom>
            <a:rect b="b" l="l" r="r" t="t"/>
            <a:pathLst>
              <a:path extrusionOk="0" h="5143500" w="9144000">
                <a:moveTo>
                  <a:pt x="0" y="0"/>
                </a:moveTo>
                <a:lnTo>
                  <a:pt x="9144000" y="0"/>
                </a:lnTo>
                <a:lnTo>
                  <a:pt x="9144000" y="5143500"/>
                </a:lnTo>
                <a:lnTo>
                  <a:pt x="0" y="5143500"/>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6" name="Google Shape;296;p28"/>
          <p:cNvSpPr/>
          <p:nvPr/>
        </p:nvSpPr>
        <p:spPr>
          <a:xfrm>
            <a:off x="4295141" y="962025"/>
            <a:ext cx="6385559" cy="231647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28"/>
          <p:cNvSpPr txBox="1"/>
          <p:nvPr/>
        </p:nvSpPr>
        <p:spPr>
          <a:xfrm>
            <a:off x="1231900" y="3034148"/>
            <a:ext cx="8424184" cy="2486578"/>
          </a:xfrm>
          <a:prstGeom prst="rect">
            <a:avLst/>
          </a:prstGeom>
          <a:noFill/>
          <a:ln>
            <a:noFill/>
          </a:ln>
        </p:spPr>
        <p:txBody>
          <a:bodyPr anchorCtr="0" anchor="t" bIns="0" lIns="0" spcFirstLastPara="1" rIns="0" wrap="square" tIns="3175">
            <a:spAutoFit/>
          </a:bodyPr>
          <a:lstStyle/>
          <a:p>
            <a:pPr indent="0" lvl="0" marL="12700" marR="1813560" rtl="0" algn="l">
              <a:lnSpc>
                <a:spcPct val="102000"/>
              </a:lnSpc>
              <a:spcBef>
                <a:spcPts val="0"/>
              </a:spcBef>
              <a:spcAft>
                <a:spcPts val="0"/>
              </a:spcAft>
              <a:buNone/>
            </a:pPr>
            <a:r>
              <a:rPr b="1" lang="sv-SE" sz="3000">
                <a:solidFill>
                  <a:srgbClr val="FFBF00"/>
                </a:solidFill>
                <a:latin typeface="Calibri"/>
                <a:ea typeface="Calibri"/>
                <a:cs typeface="Calibri"/>
                <a:sym typeface="Calibri"/>
              </a:rPr>
              <a:t>Europe </a:t>
            </a:r>
            <a:r>
              <a:rPr b="1" lang="sv-SE" sz="2700">
                <a:solidFill>
                  <a:srgbClr val="FFC000"/>
                </a:solidFill>
                <a:latin typeface="Calibri"/>
                <a:ea typeface="Calibri"/>
                <a:cs typeface="Calibri"/>
                <a:sym typeface="Calibri"/>
              </a:rPr>
              <a:t>: </a:t>
            </a:r>
            <a:br>
              <a:rPr lang="sv-SE" sz="2700">
                <a:solidFill>
                  <a:srgbClr val="FFFFFF"/>
                </a:solidFill>
                <a:latin typeface="Calibri"/>
                <a:ea typeface="Calibri"/>
                <a:cs typeface="Calibri"/>
                <a:sym typeface="Calibri"/>
              </a:rPr>
            </a:br>
            <a:br>
              <a:rPr lang="sv-SE" sz="2700">
                <a:solidFill>
                  <a:srgbClr val="FFFFFF"/>
                </a:solidFill>
                <a:latin typeface="Calibri"/>
                <a:ea typeface="Calibri"/>
                <a:cs typeface="Calibri"/>
                <a:sym typeface="Calibri"/>
              </a:rPr>
            </a:br>
            <a:r>
              <a:rPr lang="sv-SE" sz="1800">
                <a:solidFill>
                  <a:srgbClr val="FFFFFF"/>
                </a:solidFill>
                <a:latin typeface="Calibri"/>
                <a:ea typeface="Calibri"/>
                <a:cs typeface="Calibri"/>
                <a:sym typeface="Calibri"/>
              </a:rPr>
              <a:t>UK ,France , Germany , Italy , Finland,  Nodic (Denmark, Finland , Sweden , Norway)</a:t>
            </a:r>
            <a:r>
              <a:rPr lang="sv-SE" sz="1800">
                <a:solidFill>
                  <a:schemeClr val="dk1"/>
                </a:solidFill>
                <a:latin typeface="Calibri"/>
                <a:ea typeface="Calibri"/>
                <a:cs typeface="Calibri"/>
                <a:sym typeface="Calibri"/>
              </a:rPr>
              <a:t> </a:t>
            </a:r>
            <a:r>
              <a:rPr lang="sv-SE" sz="1800">
                <a:solidFill>
                  <a:srgbClr val="FFFFFF"/>
                </a:solidFill>
                <a:latin typeface="Calibri"/>
                <a:ea typeface="Calibri"/>
                <a:cs typeface="Calibri"/>
                <a:sym typeface="Calibri"/>
              </a:rPr>
              <a:t>Russia , Czech Republic, Canary Islands,  Baltic (Lithunia , Lativia , Estonia ) ,Ireland , Switzerland</a:t>
            </a:r>
            <a:endParaRPr sz="1800">
              <a:solidFill>
                <a:schemeClr val="dk1"/>
              </a:solidFill>
              <a:latin typeface="Calibri"/>
              <a:ea typeface="Calibri"/>
              <a:cs typeface="Calibri"/>
              <a:sym typeface="Calibri"/>
            </a:endParaRPr>
          </a:p>
          <a:p>
            <a:pPr indent="-52070" lvl="0" marL="64135" marR="5080" rtl="0" algn="l">
              <a:lnSpc>
                <a:spcPct val="200000"/>
              </a:lnSpc>
              <a:spcBef>
                <a:spcPts val="0"/>
              </a:spcBef>
              <a:spcAft>
                <a:spcPts val="0"/>
              </a:spcAft>
              <a:buNone/>
            </a:pPr>
            <a:r>
              <a:rPr b="1" lang="sv-SE" sz="2800">
                <a:solidFill>
                  <a:srgbClr val="FFFFFF"/>
                </a:solidFill>
                <a:latin typeface="Calibri"/>
                <a:ea typeface="Calibri"/>
                <a:cs typeface="Calibri"/>
                <a:sym typeface="Calibri"/>
              </a:rPr>
              <a:t>16 countries established</a:t>
            </a:r>
            <a:endParaRPr b="1" sz="1800">
              <a:solidFill>
                <a:schemeClr val="dk1"/>
              </a:solidFill>
              <a:latin typeface="Calibri"/>
              <a:ea typeface="Calibri"/>
              <a:cs typeface="Calibri"/>
              <a:sym typeface="Calibri"/>
            </a:endParaRPr>
          </a:p>
        </p:txBody>
      </p:sp>
      <p:sp>
        <p:nvSpPr>
          <p:cNvPr id="298" name="Google Shape;298;p28"/>
          <p:cNvSpPr txBox="1"/>
          <p:nvPr/>
        </p:nvSpPr>
        <p:spPr>
          <a:xfrm>
            <a:off x="1155700" y="1941232"/>
            <a:ext cx="44196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2800">
                <a:solidFill>
                  <a:schemeClr val="lt1"/>
                </a:solidFill>
                <a:latin typeface="Arial"/>
                <a:ea typeface="Arial"/>
                <a:cs typeface="Arial"/>
                <a:sym typeface="Arial"/>
              </a:rPr>
              <a:t>Countries been covered:</a:t>
            </a:r>
            <a:endParaRPr b="1" sz="2800">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02" name="Shape 302"/>
        <p:cNvGrpSpPr/>
        <p:nvPr/>
      </p:nvGrpSpPr>
      <p:grpSpPr>
        <a:xfrm>
          <a:off x="0" y="0"/>
          <a:ext cx="0" cy="0"/>
          <a:chOff x="0" y="0"/>
          <a:chExt cx="0" cy="0"/>
        </a:xfrm>
      </p:grpSpPr>
      <p:sp>
        <p:nvSpPr>
          <p:cNvPr id="303" name="Google Shape;303;p29"/>
          <p:cNvSpPr/>
          <p:nvPr/>
        </p:nvSpPr>
        <p:spPr>
          <a:xfrm>
            <a:off x="622300" y="1030235"/>
            <a:ext cx="9525000" cy="5494390"/>
          </a:xfrm>
          <a:custGeom>
            <a:rect b="b" l="l" r="r" t="t"/>
            <a:pathLst>
              <a:path extrusionOk="0" h="5143500" w="9017635">
                <a:moveTo>
                  <a:pt x="0" y="0"/>
                </a:moveTo>
                <a:lnTo>
                  <a:pt x="9017507" y="0"/>
                </a:lnTo>
                <a:lnTo>
                  <a:pt x="9017507" y="5143500"/>
                </a:lnTo>
                <a:lnTo>
                  <a:pt x="0" y="5143500"/>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29"/>
          <p:cNvSpPr/>
          <p:nvPr/>
        </p:nvSpPr>
        <p:spPr>
          <a:xfrm>
            <a:off x="3748761" y="1038225"/>
            <a:ext cx="6385559" cy="231952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29"/>
          <p:cNvSpPr txBox="1"/>
          <p:nvPr>
            <p:ph type="title"/>
          </p:nvPr>
        </p:nvSpPr>
        <p:spPr>
          <a:xfrm>
            <a:off x="7779130" y="3938104"/>
            <a:ext cx="1797685" cy="13970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sv-SE" sz="4500">
                <a:latin typeface="Helvetica Neue"/>
                <a:ea typeface="Helvetica Neue"/>
                <a:cs typeface="Helvetica Neue"/>
                <a:sym typeface="Helvetica Neue"/>
              </a:rPr>
              <a:t>Social  Media</a:t>
            </a:r>
            <a:endParaRPr sz="4500">
              <a:latin typeface="Helvetica Neue"/>
              <a:ea typeface="Helvetica Neue"/>
              <a:cs typeface="Helvetica Neue"/>
              <a:sym typeface="Helvetica Neue"/>
            </a:endParaRPr>
          </a:p>
        </p:txBody>
      </p:sp>
      <p:pic>
        <p:nvPicPr>
          <p:cNvPr id="306" name="Google Shape;306;p29"/>
          <p:cNvPicPr preferRelativeResize="0"/>
          <p:nvPr/>
        </p:nvPicPr>
        <p:blipFill rotWithShape="1">
          <a:blip r:embed="rId5">
            <a:alphaModFix/>
          </a:blip>
          <a:srcRect b="0" l="0" r="0" t="0"/>
          <a:stretch/>
        </p:blipFill>
        <p:spPr>
          <a:xfrm>
            <a:off x="938010" y="1529413"/>
            <a:ext cx="6396390" cy="44619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10" name="Shape 310"/>
        <p:cNvGrpSpPr/>
        <p:nvPr/>
      </p:nvGrpSpPr>
      <p:grpSpPr>
        <a:xfrm>
          <a:off x="0" y="0"/>
          <a:ext cx="0" cy="0"/>
          <a:chOff x="0" y="0"/>
          <a:chExt cx="0" cy="0"/>
        </a:xfrm>
      </p:grpSpPr>
      <p:sp>
        <p:nvSpPr>
          <p:cNvPr id="311" name="Google Shape;311;p30"/>
          <p:cNvSpPr/>
          <p:nvPr/>
        </p:nvSpPr>
        <p:spPr>
          <a:xfrm>
            <a:off x="861355" y="1114425"/>
            <a:ext cx="9051501" cy="5296147"/>
          </a:xfrm>
          <a:custGeom>
            <a:rect b="b" l="l" r="r" t="t"/>
            <a:pathLst>
              <a:path extrusionOk="0" h="5143500" w="9081770">
                <a:moveTo>
                  <a:pt x="0" y="0"/>
                </a:moveTo>
                <a:lnTo>
                  <a:pt x="9081516" y="0"/>
                </a:lnTo>
                <a:lnTo>
                  <a:pt x="9081516" y="5143500"/>
                </a:lnTo>
                <a:lnTo>
                  <a:pt x="0" y="5143500"/>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30"/>
          <p:cNvSpPr/>
          <p:nvPr/>
        </p:nvSpPr>
        <p:spPr>
          <a:xfrm>
            <a:off x="3531108" y="1114425"/>
            <a:ext cx="6385559" cy="231952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30"/>
          <p:cNvSpPr txBox="1"/>
          <p:nvPr>
            <p:ph type="title"/>
          </p:nvPr>
        </p:nvSpPr>
        <p:spPr>
          <a:xfrm>
            <a:off x="8008642" y="3347174"/>
            <a:ext cx="2940099" cy="1421543"/>
          </a:xfrm>
          <a:prstGeom prst="rect">
            <a:avLst/>
          </a:prstGeom>
          <a:noFill/>
          <a:ln>
            <a:noFill/>
          </a:ln>
        </p:spPr>
        <p:txBody>
          <a:bodyPr anchorCtr="0" anchor="t" bIns="0" lIns="0" spcFirstLastPara="1" rIns="0" wrap="square" tIns="36175">
            <a:spAutoFit/>
          </a:bodyPr>
          <a:lstStyle/>
          <a:p>
            <a:pPr indent="0" lvl="0" marL="12700" marR="5080" rtl="0" algn="l">
              <a:lnSpc>
                <a:spcPct val="119777"/>
              </a:lnSpc>
              <a:spcBef>
                <a:spcPts val="0"/>
              </a:spcBef>
              <a:spcAft>
                <a:spcPts val="0"/>
              </a:spcAft>
              <a:buNone/>
            </a:pPr>
            <a:r>
              <a:rPr b="1" lang="sv-SE" sz="4500">
                <a:latin typeface="Helvetica Neue"/>
                <a:ea typeface="Helvetica Neue"/>
                <a:cs typeface="Helvetica Neue"/>
                <a:sym typeface="Helvetica Neue"/>
              </a:rPr>
              <a:t>News</a:t>
            </a:r>
            <a:br>
              <a:rPr b="1" lang="sv-SE" sz="4500">
                <a:latin typeface="Helvetica Neue"/>
                <a:ea typeface="Helvetica Neue"/>
                <a:cs typeface="Helvetica Neue"/>
                <a:sym typeface="Helvetica Neue"/>
              </a:rPr>
            </a:br>
            <a:r>
              <a:rPr b="1" lang="sv-SE" sz="4500">
                <a:latin typeface="Helvetica Neue"/>
                <a:ea typeface="Helvetica Neue"/>
                <a:cs typeface="Helvetica Neue"/>
                <a:sym typeface="Helvetica Neue"/>
              </a:rPr>
              <a:t>Letter</a:t>
            </a:r>
            <a:endParaRPr sz="4500">
              <a:latin typeface="Helvetica Neue"/>
              <a:ea typeface="Helvetica Neue"/>
              <a:cs typeface="Helvetica Neue"/>
              <a:sym typeface="Helvetica Neue"/>
            </a:endParaRPr>
          </a:p>
        </p:txBody>
      </p:sp>
      <p:pic>
        <p:nvPicPr>
          <p:cNvPr id="314" name="Google Shape;314;p30"/>
          <p:cNvPicPr preferRelativeResize="0"/>
          <p:nvPr/>
        </p:nvPicPr>
        <p:blipFill rotWithShape="1">
          <a:blip r:embed="rId5">
            <a:alphaModFix/>
          </a:blip>
          <a:srcRect b="0" l="0" r="0" t="0"/>
          <a:stretch/>
        </p:blipFill>
        <p:spPr>
          <a:xfrm>
            <a:off x="861356" y="1590117"/>
            <a:ext cx="1680810" cy="4529323"/>
          </a:xfrm>
          <a:prstGeom prst="rect">
            <a:avLst/>
          </a:prstGeom>
          <a:noFill/>
          <a:ln>
            <a:noFill/>
          </a:ln>
        </p:spPr>
      </p:pic>
      <p:pic>
        <p:nvPicPr>
          <p:cNvPr id="315" name="Google Shape;315;p30"/>
          <p:cNvPicPr preferRelativeResize="0"/>
          <p:nvPr/>
        </p:nvPicPr>
        <p:blipFill rotWithShape="1">
          <a:blip r:embed="rId6">
            <a:alphaModFix/>
          </a:blip>
          <a:srcRect b="0" l="0" r="0" t="0"/>
          <a:stretch/>
        </p:blipFill>
        <p:spPr>
          <a:xfrm>
            <a:off x="2602752" y="1574160"/>
            <a:ext cx="1634444" cy="4529323"/>
          </a:xfrm>
          <a:prstGeom prst="rect">
            <a:avLst/>
          </a:prstGeom>
          <a:noFill/>
          <a:ln>
            <a:noFill/>
          </a:ln>
        </p:spPr>
      </p:pic>
      <p:pic>
        <p:nvPicPr>
          <p:cNvPr id="316" name="Google Shape;316;p30"/>
          <p:cNvPicPr preferRelativeResize="0"/>
          <p:nvPr/>
        </p:nvPicPr>
        <p:blipFill rotWithShape="1">
          <a:blip r:embed="rId7">
            <a:alphaModFix/>
          </a:blip>
          <a:srcRect b="0" l="0" r="0" t="0"/>
          <a:stretch/>
        </p:blipFill>
        <p:spPr>
          <a:xfrm>
            <a:off x="4328619" y="1462694"/>
            <a:ext cx="2647950" cy="2693343"/>
          </a:xfrm>
          <a:prstGeom prst="rect">
            <a:avLst/>
          </a:prstGeom>
          <a:noFill/>
          <a:ln>
            <a:noFill/>
          </a:ln>
        </p:spPr>
      </p:pic>
      <p:pic>
        <p:nvPicPr>
          <p:cNvPr descr="https://uce7178003c66750d1abe48c0e13.previews.dropboxusercontent.com/p/thumb/AAYemduiZ4vGKRQXRNWsdMnvMI5Csi_iLMBfal5LV-9sEJkCPLo578Ey0lDFpcEqgPi5pmngrfRUDNH74HeqVO6lt-JOBFVAti7IQu91GsfeQualQwT3WmkNwBS9eAn4pYyq5zl-T_n8JMOm046aI7IY61hxlMorhG8uRCyFGbZkZx_LgPWT5R5qmCBJ4vm-tUZwEx_AX5zxeGCpoKewwWb-9Sb3528qiJ1svYUYsUDFGCn8jvPqtodBVyydm4byHrV0ZqBGb9Mp2NzgGnOO0NzzJYgc2YqNZz7DSK2Q3qpdJ-IMpKJElLUYtBMWlK1tIczXiqEAa1P4reazjvAnbU4sfxUiupZunYgPScMq56PAr2WxNbvgMwxRbFc0KPKQJCBdywfjKHWpux4hE9bsAoFis5jQFXKzlm5IcAtDVKyqaQ/p.png?fv_content=true&amp;size_mode=5" id="317" name="Google Shape;317;p30"/>
          <p:cNvPicPr preferRelativeResize="0"/>
          <p:nvPr/>
        </p:nvPicPr>
        <p:blipFill rotWithShape="1">
          <a:blip r:embed="rId8">
            <a:alphaModFix/>
          </a:blip>
          <a:srcRect b="0" l="0" r="0" t="0"/>
          <a:stretch/>
        </p:blipFill>
        <p:spPr>
          <a:xfrm>
            <a:off x="4328619" y="4275577"/>
            <a:ext cx="3588600" cy="192759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31"/>
          <p:cNvSpPr/>
          <p:nvPr/>
        </p:nvSpPr>
        <p:spPr>
          <a:xfrm>
            <a:off x="772668" y="1208532"/>
            <a:ext cx="9143999" cy="51435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31"/>
          <p:cNvSpPr/>
          <p:nvPr/>
        </p:nvSpPr>
        <p:spPr>
          <a:xfrm>
            <a:off x="772668" y="1202436"/>
            <a:ext cx="9143999" cy="5175503"/>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31"/>
          <p:cNvSpPr/>
          <p:nvPr/>
        </p:nvSpPr>
        <p:spPr>
          <a:xfrm>
            <a:off x="1127358" y="1328928"/>
            <a:ext cx="3290316" cy="4750307"/>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31"/>
          <p:cNvSpPr/>
          <p:nvPr/>
        </p:nvSpPr>
        <p:spPr>
          <a:xfrm>
            <a:off x="4754879" y="1328928"/>
            <a:ext cx="4571999" cy="2285999"/>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31"/>
          <p:cNvSpPr/>
          <p:nvPr/>
        </p:nvSpPr>
        <p:spPr>
          <a:xfrm>
            <a:off x="4754879" y="3640835"/>
            <a:ext cx="4571999" cy="24384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31"/>
          <p:cNvSpPr txBox="1"/>
          <p:nvPr/>
        </p:nvSpPr>
        <p:spPr>
          <a:xfrm>
            <a:off x="2451100" y="751205"/>
            <a:ext cx="7321550" cy="517525"/>
          </a:xfrm>
          <a:prstGeom prst="rect">
            <a:avLst/>
          </a:prstGeom>
          <a:noFill/>
          <a:ln>
            <a:noFill/>
          </a:ln>
        </p:spPr>
        <p:txBody>
          <a:bodyPr anchorCtr="0" anchor="t" bIns="0" lIns="0" spcFirstLastPara="1" rIns="0" wrap="square" tIns="15875">
            <a:spAutoFit/>
          </a:bodyPr>
          <a:lstStyle/>
          <a:p>
            <a:pPr indent="0" lvl="0" marL="12700" marR="0" rtl="0" algn="l">
              <a:spcBef>
                <a:spcPts val="0"/>
              </a:spcBef>
              <a:spcAft>
                <a:spcPts val="0"/>
              </a:spcAft>
              <a:buNone/>
            </a:pPr>
            <a:r>
              <a:rPr lang="sv-SE" sz="3200">
                <a:solidFill>
                  <a:srgbClr val="000000"/>
                </a:solidFill>
                <a:latin typeface="Century Gothic"/>
                <a:ea typeface="Century Gothic"/>
                <a:cs typeface="Century Gothic"/>
                <a:sym typeface="Century Gothic"/>
              </a:rPr>
              <a:t>Global Market Activity – Taiwan</a:t>
            </a:r>
            <a:endParaRPr sz="3200">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31" name="Shape 331"/>
        <p:cNvGrpSpPr/>
        <p:nvPr/>
      </p:nvGrpSpPr>
      <p:grpSpPr>
        <a:xfrm>
          <a:off x="0" y="0"/>
          <a:ext cx="0" cy="0"/>
          <a:chOff x="0" y="0"/>
          <a:chExt cx="0" cy="0"/>
        </a:xfrm>
      </p:grpSpPr>
      <p:sp>
        <p:nvSpPr>
          <p:cNvPr id="332" name="Google Shape;332;p32"/>
          <p:cNvSpPr/>
          <p:nvPr/>
        </p:nvSpPr>
        <p:spPr>
          <a:xfrm>
            <a:off x="772668" y="1190626"/>
            <a:ext cx="9143999" cy="5181600"/>
          </a:xfrm>
          <a:prstGeom prst="rect">
            <a:avLst/>
          </a:prstGeom>
          <a:blipFill rotWithShape="1">
            <a:blip r:embed="rId4">
              <a:alphaModFix/>
            </a:blip>
            <a:stretch>
              <a:fillRect b="-16136" l="0" r="0" t="-1068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32"/>
          <p:cNvSpPr txBox="1"/>
          <p:nvPr>
            <p:ph type="title"/>
          </p:nvPr>
        </p:nvSpPr>
        <p:spPr>
          <a:xfrm>
            <a:off x="1155700" y="1266825"/>
            <a:ext cx="6290945"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Japan</a:t>
            </a:r>
            <a:endParaRPr sz="3300">
              <a:latin typeface="Century Gothic"/>
              <a:ea typeface="Century Gothic"/>
              <a:cs typeface="Century Gothic"/>
              <a:sym typeface="Century Gothic"/>
            </a:endParaRPr>
          </a:p>
        </p:txBody>
      </p:sp>
      <p:sp>
        <p:nvSpPr>
          <p:cNvPr id="334" name="Google Shape;334;p32"/>
          <p:cNvSpPr/>
          <p:nvPr/>
        </p:nvSpPr>
        <p:spPr>
          <a:xfrm>
            <a:off x="3975100" y="2028825"/>
            <a:ext cx="2117345" cy="246011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32"/>
          <p:cNvSpPr/>
          <p:nvPr/>
        </p:nvSpPr>
        <p:spPr>
          <a:xfrm>
            <a:off x="6254496" y="2042160"/>
            <a:ext cx="3040381" cy="190195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32"/>
          <p:cNvSpPr/>
          <p:nvPr/>
        </p:nvSpPr>
        <p:spPr>
          <a:xfrm>
            <a:off x="1231900" y="2042160"/>
            <a:ext cx="2573527" cy="257746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32"/>
          <p:cNvSpPr/>
          <p:nvPr/>
        </p:nvSpPr>
        <p:spPr>
          <a:xfrm>
            <a:off x="6254496" y="4027932"/>
            <a:ext cx="3040381" cy="2139603"/>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32"/>
          <p:cNvSpPr/>
          <p:nvPr/>
        </p:nvSpPr>
        <p:spPr>
          <a:xfrm>
            <a:off x="1231900" y="4748692"/>
            <a:ext cx="3919727" cy="1418843"/>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42" name="Shape 342"/>
        <p:cNvGrpSpPr/>
        <p:nvPr/>
      </p:nvGrpSpPr>
      <p:grpSpPr>
        <a:xfrm>
          <a:off x="0" y="0"/>
          <a:ext cx="0" cy="0"/>
          <a:chOff x="0" y="0"/>
          <a:chExt cx="0" cy="0"/>
        </a:xfrm>
      </p:grpSpPr>
      <p:sp>
        <p:nvSpPr>
          <p:cNvPr id="343" name="Google Shape;343;p33"/>
          <p:cNvSpPr/>
          <p:nvPr/>
        </p:nvSpPr>
        <p:spPr>
          <a:xfrm>
            <a:off x="772668" y="1190626"/>
            <a:ext cx="9143999" cy="5181600"/>
          </a:xfrm>
          <a:prstGeom prst="rect">
            <a:avLst/>
          </a:prstGeom>
          <a:blipFill rotWithShape="1">
            <a:blip r:embed="rId4">
              <a:alphaModFix/>
            </a:blip>
            <a:stretch>
              <a:fillRect b="-16136" l="0" r="0" t="-1068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33"/>
          <p:cNvSpPr txBox="1"/>
          <p:nvPr>
            <p:ph type="title"/>
          </p:nvPr>
        </p:nvSpPr>
        <p:spPr>
          <a:xfrm>
            <a:off x="1263650" y="1343641"/>
            <a:ext cx="6978650"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Singapore</a:t>
            </a:r>
            <a:endParaRPr sz="3300">
              <a:latin typeface="Century Gothic"/>
              <a:ea typeface="Century Gothic"/>
              <a:cs typeface="Century Gothic"/>
              <a:sym typeface="Century Gothic"/>
            </a:endParaRPr>
          </a:p>
        </p:txBody>
      </p:sp>
      <p:sp>
        <p:nvSpPr>
          <p:cNvPr id="345" name="Google Shape;345;p33"/>
          <p:cNvSpPr/>
          <p:nvPr/>
        </p:nvSpPr>
        <p:spPr>
          <a:xfrm>
            <a:off x="3639311" y="4070603"/>
            <a:ext cx="1557527" cy="210464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33"/>
          <p:cNvSpPr/>
          <p:nvPr/>
        </p:nvSpPr>
        <p:spPr>
          <a:xfrm>
            <a:off x="3639311" y="1990344"/>
            <a:ext cx="1531620" cy="1947671"/>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33"/>
          <p:cNvSpPr/>
          <p:nvPr/>
        </p:nvSpPr>
        <p:spPr>
          <a:xfrm>
            <a:off x="1472183" y="1979676"/>
            <a:ext cx="1696212" cy="1842516"/>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33"/>
          <p:cNvSpPr/>
          <p:nvPr/>
        </p:nvSpPr>
        <p:spPr>
          <a:xfrm>
            <a:off x="1472183" y="4058411"/>
            <a:ext cx="1589532" cy="2104643"/>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33"/>
          <p:cNvSpPr/>
          <p:nvPr/>
        </p:nvSpPr>
        <p:spPr>
          <a:xfrm>
            <a:off x="5733288" y="1979676"/>
            <a:ext cx="1560575" cy="1947671"/>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33"/>
          <p:cNvSpPr/>
          <p:nvPr/>
        </p:nvSpPr>
        <p:spPr>
          <a:xfrm>
            <a:off x="5692139" y="4030980"/>
            <a:ext cx="1624583" cy="21336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33"/>
          <p:cNvSpPr/>
          <p:nvPr/>
        </p:nvSpPr>
        <p:spPr>
          <a:xfrm>
            <a:off x="7796783" y="1979676"/>
            <a:ext cx="1461516" cy="1947671"/>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33"/>
          <p:cNvSpPr/>
          <p:nvPr/>
        </p:nvSpPr>
        <p:spPr>
          <a:xfrm>
            <a:off x="7796783" y="4061459"/>
            <a:ext cx="1484375" cy="2101595"/>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56" name="Shape 356"/>
        <p:cNvGrpSpPr/>
        <p:nvPr/>
      </p:nvGrpSpPr>
      <p:grpSpPr>
        <a:xfrm>
          <a:off x="0" y="0"/>
          <a:ext cx="0" cy="0"/>
          <a:chOff x="0" y="0"/>
          <a:chExt cx="0" cy="0"/>
        </a:xfrm>
      </p:grpSpPr>
      <p:sp>
        <p:nvSpPr>
          <p:cNvPr id="357" name="Google Shape;357;p34"/>
          <p:cNvSpPr/>
          <p:nvPr/>
        </p:nvSpPr>
        <p:spPr>
          <a:xfrm>
            <a:off x="433024" y="1495425"/>
            <a:ext cx="9942876" cy="5562600"/>
          </a:xfrm>
          <a:prstGeom prst="rect">
            <a:avLst/>
          </a:prstGeom>
          <a:blipFill rotWithShape="1">
            <a:blip r:embed="rId4">
              <a:alphaModFix/>
            </a:blip>
            <a:stretch>
              <a:fillRect b="-16814" l="0" r="0" t="-10578"/>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34"/>
          <p:cNvSpPr txBox="1"/>
          <p:nvPr>
            <p:ph type="title"/>
          </p:nvPr>
        </p:nvSpPr>
        <p:spPr>
          <a:xfrm>
            <a:off x="2103512" y="921027"/>
            <a:ext cx="7082155" cy="517525"/>
          </a:xfrm>
          <a:prstGeom prst="rect">
            <a:avLst/>
          </a:prstGeom>
          <a:noFill/>
          <a:ln>
            <a:noFill/>
          </a:ln>
        </p:spPr>
        <p:txBody>
          <a:bodyPr anchorCtr="0" anchor="t" bIns="0" lIns="0" spcFirstLastPara="1" rIns="0" wrap="square" tIns="15875">
            <a:spAutoFit/>
          </a:bodyPr>
          <a:lstStyle/>
          <a:p>
            <a:pPr indent="0" lvl="0" marL="12700" rtl="0" algn="l">
              <a:lnSpc>
                <a:spcPct val="100000"/>
              </a:lnSpc>
              <a:spcBef>
                <a:spcPts val="0"/>
              </a:spcBef>
              <a:spcAft>
                <a:spcPts val="0"/>
              </a:spcAft>
              <a:buNone/>
            </a:pPr>
            <a:r>
              <a:rPr lang="sv-SE" sz="3200">
                <a:solidFill>
                  <a:schemeClr val="dk1"/>
                </a:solidFill>
                <a:latin typeface="Century Gothic"/>
                <a:ea typeface="Century Gothic"/>
                <a:cs typeface="Century Gothic"/>
                <a:sym typeface="Century Gothic"/>
              </a:rPr>
              <a:t>Global Market Activity – Hong Kong</a:t>
            </a:r>
            <a:endParaRPr sz="3200">
              <a:solidFill>
                <a:schemeClr val="dk1"/>
              </a:solidFill>
              <a:latin typeface="Century Gothic"/>
              <a:ea typeface="Century Gothic"/>
              <a:cs typeface="Century Gothic"/>
              <a:sym typeface="Century Gothic"/>
            </a:endParaRPr>
          </a:p>
        </p:txBody>
      </p:sp>
      <p:sp>
        <p:nvSpPr>
          <p:cNvPr id="359" name="Google Shape;359;p34"/>
          <p:cNvSpPr/>
          <p:nvPr/>
        </p:nvSpPr>
        <p:spPr>
          <a:xfrm>
            <a:off x="2995925" y="1599895"/>
            <a:ext cx="2496280" cy="3451859"/>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34"/>
          <p:cNvSpPr/>
          <p:nvPr/>
        </p:nvSpPr>
        <p:spPr>
          <a:xfrm>
            <a:off x="5644590" y="1571625"/>
            <a:ext cx="4578925" cy="2542197"/>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34"/>
          <p:cNvSpPr/>
          <p:nvPr/>
        </p:nvSpPr>
        <p:spPr>
          <a:xfrm>
            <a:off x="940944" y="5163200"/>
            <a:ext cx="4107867" cy="1836000"/>
          </a:xfrm>
          <a:prstGeom prst="rect">
            <a:avLst/>
          </a:prstGeom>
          <a:blipFill rotWithShape="1">
            <a:blip r:embed="rId7">
              <a:alphaModFix/>
            </a:blip>
            <a:stretch>
              <a:fillRect b="-3588" l="0" r="0" t="-2"/>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34"/>
          <p:cNvSpPr/>
          <p:nvPr/>
        </p:nvSpPr>
        <p:spPr>
          <a:xfrm>
            <a:off x="531701" y="1597596"/>
            <a:ext cx="2365548" cy="3451859"/>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34"/>
          <p:cNvSpPr/>
          <p:nvPr/>
        </p:nvSpPr>
        <p:spPr>
          <a:xfrm>
            <a:off x="5644590" y="4217055"/>
            <a:ext cx="2270635" cy="2759235"/>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34"/>
          <p:cNvSpPr/>
          <p:nvPr/>
        </p:nvSpPr>
        <p:spPr>
          <a:xfrm>
            <a:off x="8050968" y="4217055"/>
            <a:ext cx="2158115" cy="2759235"/>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68" name="Shape 368"/>
        <p:cNvGrpSpPr/>
        <p:nvPr/>
      </p:nvGrpSpPr>
      <p:grpSpPr>
        <a:xfrm>
          <a:off x="0" y="0"/>
          <a:ext cx="0" cy="0"/>
          <a:chOff x="0" y="0"/>
          <a:chExt cx="0" cy="0"/>
        </a:xfrm>
      </p:grpSpPr>
      <p:sp>
        <p:nvSpPr>
          <p:cNvPr id="369" name="Google Shape;369;p35"/>
          <p:cNvSpPr/>
          <p:nvPr/>
        </p:nvSpPr>
        <p:spPr>
          <a:xfrm>
            <a:off x="772668" y="1190626"/>
            <a:ext cx="9143999" cy="5181600"/>
          </a:xfrm>
          <a:prstGeom prst="rect">
            <a:avLst/>
          </a:prstGeom>
          <a:blipFill rotWithShape="1">
            <a:blip r:embed="rId4">
              <a:alphaModFix/>
            </a:blip>
            <a:stretch>
              <a:fillRect b="-16136" l="0" r="0" t="-1068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35"/>
          <p:cNvSpPr txBox="1"/>
          <p:nvPr>
            <p:ph type="title"/>
          </p:nvPr>
        </p:nvSpPr>
        <p:spPr>
          <a:xfrm>
            <a:off x="970356" y="1340544"/>
            <a:ext cx="8529320"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200">
                <a:latin typeface="Century Gothic"/>
                <a:ea typeface="Century Gothic"/>
                <a:cs typeface="Century Gothic"/>
                <a:sym typeface="Century Gothic"/>
              </a:rPr>
              <a:t>Global Market Activity – Hong </a:t>
            </a:r>
            <a:r>
              <a:rPr lang="sv-SE" sz="3300">
                <a:latin typeface="Century Gothic"/>
                <a:ea typeface="Century Gothic"/>
                <a:cs typeface="Century Gothic"/>
                <a:sym typeface="Century Gothic"/>
              </a:rPr>
              <a:t>Kong</a:t>
            </a:r>
            <a:r>
              <a:rPr lang="sv-SE" sz="2400">
                <a:latin typeface="Century Gothic"/>
                <a:ea typeface="Century Gothic"/>
                <a:cs typeface="Century Gothic"/>
                <a:sym typeface="Century Gothic"/>
              </a:rPr>
              <a:t>-duty free</a:t>
            </a:r>
            <a:endParaRPr sz="2400">
              <a:latin typeface="Century Gothic"/>
              <a:ea typeface="Century Gothic"/>
              <a:cs typeface="Century Gothic"/>
              <a:sym typeface="Century Gothic"/>
            </a:endParaRPr>
          </a:p>
        </p:txBody>
      </p:sp>
      <p:sp>
        <p:nvSpPr>
          <p:cNvPr id="371" name="Google Shape;371;p35"/>
          <p:cNvSpPr/>
          <p:nvPr/>
        </p:nvSpPr>
        <p:spPr>
          <a:xfrm>
            <a:off x="899160" y="2089404"/>
            <a:ext cx="3127247" cy="175717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35"/>
          <p:cNvSpPr/>
          <p:nvPr/>
        </p:nvSpPr>
        <p:spPr>
          <a:xfrm>
            <a:off x="899160" y="4308348"/>
            <a:ext cx="3104388" cy="1746503"/>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35"/>
          <p:cNvSpPr/>
          <p:nvPr/>
        </p:nvSpPr>
        <p:spPr>
          <a:xfrm>
            <a:off x="4130040" y="2467356"/>
            <a:ext cx="2019299" cy="358749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35"/>
          <p:cNvSpPr/>
          <p:nvPr/>
        </p:nvSpPr>
        <p:spPr>
          <a:xfrm>
            <a:off x="6248400" y="2104644"/>
            <a:ext cx="2023871" cy="3595116"/>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35"/>
          <p:cNvSpPr/>
          <p:nvPr/>
        </p:nvSpPr>
        <p:spPr>
          <a:xfrm>
            <a:off x="8369807" y="1869948"/>
            <a:ext cx="1482851" cy="1976627"/>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35"/>
          <p:cNvSpPr/>
          <p:nvPr/>
        </p:nvSpPr>
        <p:spPr>
          <a:xfrm>
            <a:off x="8436864" y="3902964"/>
            <a:ext cx="1350263" cy="2400299"/>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80" name="Shape 380"/>
        <p:cNvGrpSpPr/>
        <p:nvPr/>
      </p:nvGrpSpPr>
      <p:grpSpPr>
        <a:xfrm>
          <a:off x="0" y="0"/>
          <a:ext cx="0" cy="0"/>
          <a:chOff x="0" y="0"/>
          <a:chExt cx="0" cy="0"/>
        </a:xfrm>
      </p:grpSpPr>
      <p:sp>
        <p:nvSpPr>
          <p:cNvPr id="381" name="Google Shape;381;p36"/>
          <p:cNvSpPr/>
          <p:nvPr/>
        </p:nvSpPr>
        <p:spPr>
          <a:xfrm>
            <a:off x="772668" y="1190626"/>
            <a:ext cx="9143999" cy="5181600"/>
          </a:xfrm>
          <a:prstGeom prst="rect">
            <a:avLst/>
          </a:prstGeom>
          <a:blipFill rotWithShape="1">
            <a:blip r:embed="rId4">
              <a:alphaModFix/>
            </a:blip>
            <a:stretch>
              <a:fillRect b="-16136" l="0" r="0" t="-1068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36"/>
          <p:cNvSpPr txBox="1"/>
          <p:nvPr>
            <p:ph type="title"/>
          </p:nvPr>
        </p:nvSpPr>
        <p:spPr>
          <a:xfrm>
            <a:off x="986957" y="1266825"/>
            <a:ext cx="7143115"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Cambodia</a:t>
            </a:r>
            <a:endParaRPr sz="3300">
              <a:latin typeface="Century Gothic"/>
              <a:ea typeface="Century Gothic"/>
              <a:cs typeface="Century Gothic"/>
              <a:sym typeface="Century Gothic"/>
            </a:endParaRPr>
          </a:p>
        </p:txBody>
      </p:sp>
      <p:sp>
        <p:nvSpPr>
          <p:cNvPr id="383" name="Google Shape;383;p36"/>
          <p:cNvSpPr/>
          <p:nvPr/>
        </p:nvSpPr>
        <p:spPr>
          <a:xfrm>
            <a:off x="871727" y="2090928"/>
            <a:ext cx="3150107" cy="166573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36"/>
          <p:cNvSpPr/>
          <p:nvPr/>
        </p:nvSpPr>
        <p:spPr>
          <a:xfrm>
            <a:off x="871727" y="3962400"/>
            <a:ext cx="3150107" cy="1946148"/>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36"/>
          <p:cNvSpPr/>
          <p:nvPr/>
        </p:nvSpPr>
        <p:spPr>
          <a:xfrm>
            <a:off x="4194047" y="2170176"/>
            <a:ext cx="2750819" cy="1586483"/>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36"/>
          <p:cNvSpPr/>
          <p:nvPr/>
        </p:nvSpPr>
        <p:spPr>
          <a:xfrm>
            <a:off x="4183379" y="3962400"/>
            <a:ext cx="2752343" cy="1921763"/>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36"/>
          <p:cNvSpPr/>
          <p:nvPr/>
        </p:nvSpPr>
        <p:spPr>
          <a:xfrm>
            <a:off x="7129271" y="2170176"/>
            <a:ext cx="2540508" cy="1586483"/>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36"/>
          <p:cNvSpPr/>
          <p:nvPr/>
        </p:nvSpPr>
        <p:spPr>
          <a:xfrm>
            <a:off x="7129271" y="3992880"/>
            <a:ext cx="2525267" cy="1671827"/>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92" name="Shape 392"/>
        <p:cNvGrpSpPr/>
        <p:nvPr/>
      </p:nvGrpSpPr>
      <p:grpSpPr>
        <a:xfrm>
          <a:off x="0" y="0"/>
          <a:ext cx="0" cy="0"/>
          <a:chOff x="0" y="0"/>
          <a:chExt cx="0" cy="0"/>
        </a:xfrm>
      </p:grpSpPr>
      <p:sp>
        <p:nvSpPr>
          <p:cNvPr id="393" name="Google Shape;393;p37"/>
          <p:cNvSpPr/>
          <p:nvPr/>
        </p:nvSpPr>
        <p:spPr>
          <a:xfrm>
            <a:off x="772668" y="1190626"/>
            <a:ext cx="9143999" cy="5181600"/>
          </a:xfrm>
          <a:prstGeom prst="rect">
            <a:avLst/>
          </a:prstGeom>
          <a:blipFill rotWithShape="1">
            <a:blip r:embed="rId4">
              <a:alphaModFix/>
            </a:blip>
            <a:stretch>
              <a:fillRect b="-16136" l="0" r="0" t="-1068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37"/>
          <p:cNvSpPr txBox="1"/>
          <p:nvPr>
            <p:ph type="title"/>
          </p:nvPr>
        </p:nvSpPr>
        <p:spPr>
          <a:xfrm>
            <a:off x="1043437" y="1266825"/>
            <a:ext cx="6879590"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Indonesia</a:t>
            </a:r>
            <a:endParaRPr sz="3300">
              <a:latin typeface="Century Gothic"/>
              <a:ea typeface="Century Gothic"/>
              <a:cs typeface="Century Gothic"/>
              <a:sym typeface="Century Gothic"/>
            </a:endParaRPr>
          </a:p>
        </p:txBody>
      </p:sp>
      <p:sp>
        <p:nvSpPr>
          <p:cNvPr id="395" name="Google Shape;395;p37"/>
          <p:cNvSpPr/>
          <p:nvPr/>
        </p:nvSpPr>
        <p:spPr>
          <a:xfrm>
            <a:off x="1388363" y="4361688"/>
            <a:ext cx="2590800" cy="186232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37"/>
          <p:cNvSpPr/>
          <p:nvPr/>
        </p:nvSpPr>
        <p:spPr>
          <a:xfrm>
            <a:off x="1363980" y="1856232"/>
            <a:ext cx="2638043" cy="2228087"/>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37"/>
          <p:cNvSpPr/>
          <p:nvPr/>
        </p:nvSpPr>
        <p:spPr>
          <a:xfrm>
            <a:off x="4421123" y="1872995"/>
            <a:ext cx="2253995" cy="2321051"/>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37"/>
          <p:cNvSpPr/>
          <p:nvPr/>
        </p:nvSpPr>
        <p:spPr>
          <a:xfrm>
            <a:off x="4421123" y="4277867"/>
            <a:ext cx="2253995" cy="1911095"/>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37"/>
          <p:cNvSpPr/>
          <p:nvPr/>
        </p:nvSpPr>
        <p:spPr>
          <a:xfrm>
            <a:off x="7296911" y="1874520"/>
            <a:ext cx="2051303" cy="2209799"/>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37"/>
          <p:cNvSpPr/>
          <p:nvPr/>
        </p:nvSpPr>
        <p:spPr>
          <a:xfrm>
            <a:off x="7296911" y="4247388"/>
            <a:ext cx="2051303" cy="1941575"/>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11"/>
          <p:cNvSpPr txBox="1"/>
          <p:nvPr/>
        </p:nvSpPr>
        <p:spPr>
          <a:xfrm>
            <a:off x="3001052" y="1038225"/>
            <a:ext cx="7483638" cy="4702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v-SE" sz="2455">
                <a:solidFill>
                  <a:srgbClr val="002060"/>
                </a:solidFill>
                <a:latin typeface="Calibri"/>
                <a:ea typeface="Calibri"/>
                <a:cs typeface="Calibri"/>
                <a:sym typeface="Calibri"/>
              </a:rPr>
              <a:t>Global  Energizer Brand Awareness (%)</a:t>
            </a:r>
            <a:endParaRPr b="1" sz="2455">
              <a:solidFill>
                <a:srgbClr val="002060"/>
              </a:solidFill>
              <a:latin typeface="Calibri"/>
              <a:ea typeface="Calibri"/>
              <a:cs typeface="Calibri"/>
              <a:sym typeface="Calibri"/>
            </a:endParaRPr>
          </a:p>
        </p:txBody>
      </p:sp>
      <p:pic>
        <p:nvPicPr>
          <p:cNvPr id="93" name="Google Shape;93;p11"/>
          <p:cNvPicPr preferRelativeResize="0"/>
          <p:nvPr/>
        </p:nvPicPr>
        <p:blipFill rotWithShape="1">
          <a:blip r:embed="rId4">
            <a:alphaModFix/>
          </a:blip>
          <a:srcRect b="0" l="0" r="0" t="0"/>
          <a:stretch/>
        </p:blipFill>
        <p:spPr>
          <a:xfrm>
            <a:off x="103485" y="1906636"/>
            <a:ext cx="10381205" cy="4739618"/>
          </a:xfrm>
          <a:prstGeom prst="rect">
            <a:avLst/>
          </a:prstGeom>
          <a:noFill/>
          <a:ln>
            <a:noFill/>
          </a:ln>
        </p:spPr>
      </p:pic>
      <p:pic>
        <p:nvPicPr>
          <p:cNvPr descr="Energizer-Holdings-logo.png" id="94" name="Google Shape;94;p11"/>
          <p:cNvPicPr preferRelativeResize="0"/>
          <p:nvPr/>
        </p:nvPicPr>
        <p:blipFill rotWithShape="1">
          <a:blip r:embed="rId5">
            <a:alphaModFix/>
          </a:blip>
          <a:srcRect b="0" l="0" r="0" t="0"/>
          <a:stretch/>
        </p:blipFill>
        <p:spPr>
          <a:xfrm>
            <a:off x="9345922" y="918708"/>
            <a:ext cx="1138330" cy="7888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04" name="Shape 404"/>
        <p:cNvGrpSpPr/>
        <p:nvPr/>
      </p:nvGrpSpPr>
      <p:grpSpPr>
        <a:xfrm>
          <a:off x="0" y="0"/>
          <a:ext cx="0" cy="0"/>
          <a:chOff x="0" y="0"/>
          <a:chExt cx="0" cy="0"/>
        </a:xfrm>
      </p:grpSpPr>
      <p:sp>
        <p:nvSpPr>
          <p:cNvPr id="405" name="Google Shape;405;p38"/>
          <p:cNvSpPr/>
          <p:nvPr/>
        </p:nvSpPr>
        <p:spPr>
          <a:xfrm>
            <a:off x="772668" y="1190626"/>
            <a:ext cx="9143999" cy="5181600"/>
          </a:xfrm>
          <a:prstGeom prst="rect">
            <a:avLst/>
          </a:prstGeom>
          <a:blipFill rotWithShape="1">
            <a:blip r:embed="rId4">
              <a:alphaModFix/>
            </a:blip>
            <a:stretch>
              <a:fillRect b="-16136" l="0" r="0" t="-1068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38"/>
          <p:cNvSpPr txBox="1"/>
          <p:nvPr>
            <p:ph type="title"/>
          </p:nvPr>
        </p:nvSpPr>
        <p:spPr>
          <a:xfrm>
            <a:off x="1043437" y="1266825"/>
            <a:ext cx="6703059"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Malaysia</a:t>
            </a:r>
            <a:endParaRPr sz="3300">
              <a:latin typeface="Century Gothic"/>
              <a:ea typeface="Century Gothic"/>
              <a:cs typeface="Century Gothic"/>
              <a:sym typeface="Century Gothic"/>
            </a:endParaRPr>
          </a:p>
        </p:txBody>
      </p:sp>
      <p:pic>
        <p:nvPicPr>
          <p:cNvPr id="407" name="Google Shape;407;p38"/>
          <p:cNvPicPr preferRelativeResize="0"/>
          <p:nvPr/>
        </p:nvPicPr>
        <p:blipFill rotWithShape="1">
          <a:blip r:embed="rId5">
            <a:alphaModFix/>
          </a:blip>
          <a:srcRect b="0" l="0" r="0" t="0"/>
          <a:stretch/>
        </p:blipFill>
        <p:spPr>
          <a:xfrm>
            <a:off x="2971871" y="3822958"/>
            <a:ext cx="1938699" cy="2467435"/>
          </a:xfrm>
          <a:prstGeom prst="rect">
            <a:avLst/>
          </a:prstGeom>
          <a:noFill/>
          <a:ln>
            <a:noFill/>
          </a:ln>
        </p:spPr>
      </p:pic>
      <p:pic>
        <p:nvPicPr>
          <p:cNvPr id="408" name="Google Shape;408;p38"/>
          <p:cNvPicPr preferRelativeResize="0"/>
          <p:nvPr/>
        </p:nvPicPr>
        <p:blipFill rotWithShape="1">
          <a:blip r:embed="rId6">
            <a:alphaModFix/>
          </a:blip>
          <a:srcRect b="0" l="0" r="0" t="0"/>
          <a:stretch/>
        </p:blipFill>
        <p:spPr>
          <a:xfrm>
            <a:off x="860484" y="1928812"/>
            <a:ext cx="2063005" cy="2919413"/>
          </a:xfrm>
          <a:prstGeom prst="rect">
            <a:avLst/>
          </a:prstGeom>
          <a:noFill/>
          <a:ln>
            <a:noFill/>
          </a:ln>
        </p:spPr>
      </p:pic>
      <p:pic>
        <p:nvPicPr>
          <p:cNvPr id="409" name="Google Shape;409;p38"/>
          <p:cNvPicPr preferRelativeResize="0"/>
          <p:nvPr/>
        </p:nvPicPr>
        <p:blipFill rotWithShape="1">
          <a:blip r:embed="rId7">
            <a:alphaModFix/>
          </a:blip>
          <a:srcRect b="0" l="0" r="0" t="0"/>
          <a:stretch/>
        </p:blipFill>
        <p:spPr>
          <a:xfrm>
            <a:off x="4958952" y="1928812"/>
            <a:ext cx="2036109" cy="2714812"/>
          </a:xfrm>
          <a:prstGeom prst="rect">
            <a:avLst/>
          </a:prstGeom>
          <a:noFill/>
          <a:ln>
            <a:noFill/>
          </a:ln>
        </p:spPr>
      </p:pic>
      <p:pic>
        <p:nvPicPr>
          <p:cNvPr id="410" name="Google Shape;410;p38"/>
          <p:cNvPicPr preferRelativeResize="0"/>
          <p:nvPr/>
        </p:nvPicPr>
        <p:blipFill rotWithShape="1">
          <a:blip r:embed="rId8">
            <a:alphaModFix/>
          </a:blip>
          <a:srcRect b="0" l="0" r="0" t="0"/>
          <a:stretch/>
        </p:blipFill>
        <p:spPr>
          <a:xfrm>
            <a:off x="7157401" y="2715082"/>
            <a:ext cx="2675515" cy="356735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14" name="Shape 414"/>
        <p:cNvGrpSpPr/>
        <p:nvPr/>
      </p:nvGrpSpPr>
      <p:grpSpPr>
        <a:xfrm>
          <a:off x="0" y="0"/>
          <a:ext cx="0" cy="0"/>
          <a:chOff x="0" y="0"/>
          <a:chExt cx="0" cy="0"/>
        </a:xfrm>
      </p:grpSpPr>
      <p:sp>
        <p:nvSpPr>
          <p:cNvPr id="415" name="Google Shape;415;p39"/>
          <p:cNvSpPr/>
          <p:nvPr/>
        </p:nvSpPr>
        <p:spPr>
          <a:xfrm>
            <a:off x="698500" y="1026873"/>
            <a:ext cx="9218167" cy="5345352"/>
          </a:xfrm>
          <a:prstGeom prst="rect">
            <a:avLst/>
          </a:prstGeom>
          <a:blipFill rotWithShape="1">
            <a:blip r:embed="rId4">
              <a:alphaModFix/>
            </a:blip>
            <a:stretch>
              <a:fillRect b="-16856" l="0" r="0" t="-10963"/>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39"/>
          <p:cNvSpPr txBox="1"/>
          <p:nvPr>
            <p:ph type="title"/>
          </p:nvPr>
        </p:nvSpPr>
        <p:spPr>
          <a:xfrm>
            <a:off x="1043437" y="1038225"/>
            <a:ext cx="6703059"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Malaysia</a:t>
            </a:r>
            <a:endParaRPr sz="3300">
              <a:latin typeface="Century Gothic"/>
              <a:ea typeface="Century Gothic"/>
              <a:cs typeface="Century Gothic"/>
              <a:sym typeface="Century Gothic"/>
            </a:endParaRPr>
          </a:p>
        </p:txBody>
      </p:sp>
      <p:pic>
        <p:nvPicPr>
          <p:cNvPr id="417" name="Google Shape;417;p39"/>
          <p:cNvPicPr preferRelativeResize="0"/>
          <p:nvPr/>
        </p:nvPicPr>
        <p:blipFill rotWithShape="1">
          <a:blip r:embed="rId5">
            <a:alphaModFix/>
          </a:blip>
          <a:srcRect b="0" l="0" r="0" t="0"/>
          <a:stretch/>
        </p:blipFill>
        <p:spPr>
          <a:xfrm>
            <a:off x="4114253" y="1590715"/>
            <a:ext cx="1994447" cy="2659262"/>
          </a:xfrm>
          <a:prstGeom prst="rect">
            <a:avLst/>
          </a:prstGeom>
          <a:noFill/>
          <a:ln>
            <a:noFill/>
          </a:ln>
        </p:spPr>
      </p:pic>
      <p:pic>
        <p:nvPicPr>
          <p:cNvPr id="418" name="Google Shape;418;p39"/>
          <p:cNvPicPr preferRelativeResize="0"/>
          <p:nvPr/>
        </p:nvPicPr>
        <p:blipFill rotWithShape="1">
          <a:blip r:embed="rId6">
            <a:alphaModFix/>
          </a:blip>
          <a:srcRect b="0" l="0" r="0" t="0"/>
          <a:stretch/>
        </p:blipFill>
        <p:spPr>
          <a:xfrm>
            <a:off x="776733" y="1574901"/>
            <a:ext cx="3007519" cy="4010025"/>
          </a:xfrm>
          <a:prstGeom prst="rect">
            <a:avLst/>
          </a:prstGeom>
          <a:noFill/>
          <a:ln>
            <a:noFill/>
          </a:ln>
        </p:spPr>
      </p:pic>
      <p:pic>
        <p:nvPicPr>
          <p:cNvPr id="419" name="Google Shape;419;p39"/>
          <p:cNvPicPr preferRelativeResize="0"/>
          <p:nvPr/>
        </p:nvPicPr>
        <p:blipFill rotWithShape="1">
          <a:blip r:embed="rId7">
            <a:alphaModFix/>
          </a:blip>
          <a:srcRect b="0" l="0" r="0" t="0"/>
          <a:stretch/>
        </p:blipFill>
        <p:spPr>
          <a:xfrm>
            <a:off x="6433375" y="1668199"/>
            <a:ext cx="3413720" cy="4551626"/>
          </a:xfrm>
          <a:prstGeom prst="rect">
            <a:avLst/>
          </a:prstGeom>
          <a:noFill/>
          <a:ln>
            <a:noFill/>
          </a:ln>
        </p:spPr>
      </p:pic>
      <p:pic>
        <p:nvPicPr>
          <p:cNvPr id="420" name="Google Shape;420;p39"/>
          <p:cNvPicPr preferRelativeResize="0"/>
          <p:nvPr/>
        </p:nvPicPr>
        <p:blipFill rotWithShape="1">
          <a:blip r:embed="rId8">
            <a:alphaModFix/>
          </a:blip>
          <a:srcRect b="1751" l="5790" r="10082" t="15579"/>
          <a:stretch/>
        </p:blipFill>
        <p:spPr>
          <a:xfrm>
            <a:off x="3713043" y="4249977"/>
            <a:ext cx="2791541" cy="2057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24" name="Shape 424"/>
        <p:cNvGrpSpPr/>
        <p:nvPr/>
      </p:nvGrpSpPr>
      <p:grpSpPr>
        <a:xfrm>
          <a:off x="0" y="0"/>
          <a:ext cx="0" cy="0"/>
          <a:chOff x="0" y="0"/>
          <a:chExt cx="0" cy="0"/>
        </a:xfrm>
      </p:grpSpPr>
      <p:sp>
        <p:nvSpPr>
          <p:cNvPr id="425" name="Google Shape;425;p40"/>
          <p:cNvSpPr/>
          <p:nvPr/>
        </p:nvSpPr>
        <p:spPr>
          <a:xfrm>
            <a:off x="772668" y="1031970"/>
            <a:ext cx="9298432" cy="5340256"/>
          </a:xfrm>
          <a:prstGeom prst="rect">
            <a:avLst/>
          </a:prstGeom>
          <a:blipFill rotWithShape="1">
            <a:blip r:embed="rId4">
              <a:alphaModFix/>
            </a:blip>
            <a:stretch>
              <a:fillRect b="-15660" l="0" r="0" t="-9867"/>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40"/>
          <p:cNvSpPr txBox="1"/>
          <p:nvPr>
            <p:ph type="title"/>
          </p:nvPr>
        </p:nvSpPr>
        <p:spPr>
          <a:xfrm>
            <a:off x="1043437" y="1190625"/>
            <a:ext cx="6703059"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Malaysia</a:t>
            </a:r>
            <a:endParaRPr sz="3300">
              <a:latin typeface="Century Gothic"/>
              <a:ea typeface="Century Gothic"/>
              <a:cs typeface="Century Gothic"/>
              <a:sym typeface="Century Gothic"/>
            </a:endParaRPr>
          </a:p>
        </p:txBody>
      </p:sp>
      <p:pic>
        <p:nvPicPr>
          <p:cNvPr id="427" name="Google Shape;427;p40"/>
          <p:cNvPicPr preferRelativeResize="0"/>
          <p:nvPr/>
        </p:nvPicPr>
        <p:blipFill rotWithShape="1">
          <a:blip r:embed="rId5">
            <a:alphaModFix/>
          </a:blip>
          <a:srcRect b="0" l="0" r="0" t="0"/>
          <a:stretch/>
        </p:blipFill>
        <p:spPr>
          <a:xfrm>
            <a:off x="772668" y="1876425"/>
            <a:ext cx="3352800" cy="2514600"/>
          </a:xfrm>
          <a:prstGeom prst="rect">
            <a:avLst/>
          </a:prstGeom>
          <a:noFill/>
          <a:ln>
            <a:noFill/>
          </a:ln>
        </p:spPr>
      </p:pic>
      <p:pic>
        <p:nvPicPr>
          <p:cNvPr id="428" name="Google Shape;428;p40"/>
          <p:cNvPicPr preferRelativeResize="0"/>
          <p:nvPr/>
        </p:nvPicPr>
        <p:blipFill rotWithShape="1">
          <a:blip r:embed="rId6">
            <a:alphaModFix/>
          </a:blip>
          <a:srcRect b="-8844" l="322" r="-321" t="23078"/>
          <a:stretch/>
        </p:blipFill>
        <p:spPr>
          <a:xfrm>
            <a:off x="792234" y="4548505"/>
            <a:ext cx="3352800" cy="1982376"/>
          </a:xfrm>
          <a:prstGeom prst="rect">
            <a:avLst/>
          </a:prstGeom>
          <a:noFill/>
          <a:ln>
            <a:noFill/>
          </a:ln>
        </p:spPr>
      </p:pic>
      <p:pic>
        <p:nvPicPr>
          <p:cNvPr id="429" name="Google Shape;429;p40"/>
          <p:cNvPicPr preferRelativeResize="0"/>
          <p:nvPr/>
        </p:nvPicPr>
        <p:blipFill rotWithShape="1">
          <a:blip r:embed="rId7">
            <a:alphaModFix/>
          </a:blip>
          <a:srcRect b="4416" l="8296" r="8129" t="6939"/>
          <a:stretch/>
        </p:blipFill>
        <p:spPr>
          <a:xfrm>
            <a:off x="6935365" y="1877703"/>
            <a:ext cx="3124200" cy="4418322"/>
          </a:xfrm>
          <a:prstGeom prst="rect">
            <a:avLst/>
          </a:prstGeom>
          <a:noFill/>
          <a:ln>
            <a:noFill/>
          </a:ln>
        </p:spPr>
      </p:pic>
      <p:pic>
        <p:nvPicPr>
          <p:cNvPr id="430" name="Google Shape;430;p40"/>
          <p:cNvPicPr preferRelativeResize="0"/>
          <p:nvPr/>
        </p:nvPicPr>
        <p:blipFill rotWithShape="1">
          <a:blip r:embed="rId8">
            <a:alphaModFix/>
          </a:blip>
          <a:srcRect b="0" l="0" r="0" t="0"/>
          <a:stretch/>
        </p:blipFill>
        <p:spPr>
          <a:xfrm>
            <a:off x="4203700" y="1876425"/>
            <a:ext cx="2725666" cy="363422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34" name="Shape 434"/>
        <p:cNvGrpSpPr/>
        <p:nvPr/>
      </p:nvGrpSpPr>
      <p:grpSpPr>
        <a:xfrm>
          <a:off x="0" y="0"/>
          <a:ext cx="0" cy="0"/>
          <a:chOff x="0" y="0"/>
          <a:chExt cx="0" cy="0"/>
        </a:xfrm>
      </p:grpSpPr>
      <p:sp>
        <p:nvSpPr>
          <p:cNvPr id="435" name="Google Shape;435;p41"/>
          <p:cNvSpPr/>
          <p:nvPr/>
        </p:nvSpPr>
        <p:spPr>
          <a:xfrm>
            <a:off x="317500" y="964981"/>
            <a:ext cx="10134600" cy="5638800"/>
          </a:xfrm>
          <a:prstGeom prst="rect">
            <a:avLst/>
          </a:prstGeom>
          <a:blipFill rotWithShape="1">
            <a:blip r:embed="rId4">
              <a:alphaModFix/>
            </a:blip>
            <a:stretch>
              <a:fillRect b="-16214" l="0" r="0" t="-10809"/>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41"/>
          <p:cNvSpPr txBox="1"/>
          <p:nvPr>
            <p:ph type="title"/>
          </p:nvPr>
        </p:nvSpPr>
        <p:spPr>
          <a:xfrm>
            <a:off x="469900" y="962025"/>
            <a:ext cx="6112510"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Korea</a:t>
            </a:r>
            <a:endParaRPr sz="3300">
              <a:latin typeface="Century Gothic"/>
              <a:ea typeface="Century Gothic"/>
              <a:cs typeface="Century Gothic"/>
              <a:sym typeface="Century Gothic"/>
            </a:endParaRPr>
          </a:p>
        </p:txBody>
      </p:sp>
      <p:pic>
        <p:nvPicPr>
          <p:cNvPr id="437" name="Google Shape;437;p41"/>
          <p:cNvPicPr preferRelativeResize="0"/>
          <p:nvPr/>
        </p:nvPicPr>
        <p:blipFill rotWithShape="1">
          <a:blip r:embed="rId5">
            <a:alphaModFix/>
          </a:blip>
          <a:srcRect b="0" l="0" r="0" t="2849"/>
          <a:stretch/>
        </p:blipFill>
        <p:spPr>
          <a:xfrm>
            <a:off x="317500" y="1495425"/>
            <a:ext cx="6019800" cy="2598120"/>
          </a:xfrm>
          <a:prstGeom prst="rect">
            <a:avLst/>
          </a:prstGeom>
          <a:noFill/>
          <a:ln>
            <a:noFill/>
          </a:ln>
        </p:spPr>
      </p:pic>
      <p:pic>
        <p:nvPicPr>
          <p:cNvPr id="438" name="Google Shape;438;p41"/>
          <p:cNvPicPr preferRelativeResize="0"/>
          <p:nvPr/>
        </p:nvPicPr>
        <p:blipFill rotWithShape="1">
          <a:blip r:embed="rId6">
            <a:alphaModFix/>
          </a:blip>
          <a:srcRect b="0" l="0" r="0" t="0"/>
          <a:stretch/>
        </p:blipFill>
        <p:spPr>
          <a:xfrm>
            <a:off x="1981200" y="3857625"/>
            <a:ext cx="8470900" cy="32779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42" name="Shape 442"/>
        <p:cNvGrpSpPr/>
        <p:nvPr/>
      </p:nvGrpSpPr>
      <p:grpSpPr>
        <a:xfrm>
          <a:off x="0" y="0"/>
          <a:ext cx="0" cy="0"/>
          <a:chOff x="0" y="0"/>
          <a:chExt cx="0" cy="0"/>
        </a:xfrm>
      </p:grpSpPr>
      <p:sp>
        <p:nvSpPr>
          <p:cNvPr id="443" name="Google Shape;443;p42"/>
          <p:cNvSpPr/>
          <p:nvPr/>
        </p:nvSpPr>
        <p:spPr>
          <a:xfrm>
            <a:off x="241300" y="1038225"/>
            <a:ext cx="10134600" cy="5638800"/>
          </a:xfrm>
          <a:prstGeom prst="rect">
            <a:avLst/>
          </a:prstGeom>
          <a:blipFill rotWithShape="1">
            <a:blip r:embed="rId4">
              <a:alphaModFix/>
            </a:blip>
            <a:stretch>
              <a:fillRect b="-16214" l="0" r="0" t="-10809"/>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42"/>
          <p:cNvSpPr txBox="1"/>
          <p:nvPr>
            <p:ph type="title"/>
          </p:nvPr>
        </p:nvSpPr>
        <p:spPr>
          <a:xfrm>
            <a:off x="490570" y="1088478"/>
            <a:ext cx="6112510"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Korea</a:t>
            </a:r>
            <a:endParaRPr sz="3300">
              <a:latin typeface="Century Gothic"/>
              <a:ea typeface="Century Gothic"/>
              <a:cs typeface="Century Gothic"/>
              <a:sym typeface="Century Gothic"/>
            </a:endParaRPr>
          </a:p>
        </p:txBody>
      </p:sp>
      <p:pic>
        <p:nvPicPr>
          <p:cNvPr id="445" name="Google Shape;445;p42"/>
          <p:cNvPicPr preferRelativeResize="0"/>
          <p:nvPr/>
        </p:nvPicPr>
        <p:blipFill rotWithShape="1">
          <a:blip r:embed="rId5">
            <a:alphaModFix/>
          </a:blip>
          <a:srcRect b="0" l="0" r="0" t="0"/>
          <a:stretch/>
        </p:blipFill>
        <p:spPr>
          <a:xfrm>
            <a:off x="467360" y="1800225"/>
            <a:ext cx="9547503" cy="429345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49" name="Shape 449"/>
        <p:cNvGrpSpPr/>
        <p:nvPr/>
      </p:nvGrpSpPr>
      <p:grpSpPr>
        <a:xfrm>
          <a:off x="0" y="0"/>
          <a:ext cx="0" cy="0"/>
          <a:chOff x="0" y="0"/>
          <a:chExt cx="0" cy="0"/>
        </a:xfrm>
      </p:grpSpPr>
      <p:sp>
        <p:nvSpPr>
          <p:cNvPr id="450" name="Google Shape;450;p43"/>
          <p:cNvSpPr/>
          <p:nvPr/>
        </p:nvSpPr>
        <p:spPr>
          <a:xfrm>
            <a:off x="241300" y="1038798"/>
            <a:ext cx="10058400" cy="5562027"/>
          </a:xfrm>
          <a:prstGeom prst="rect">
            <a:avLst/>
          </a:prstGeom>
          <a:blipFill rotWithShape="1">
            <a:blip r:embed="rId4">
              <a:alphaModFix/>
            </a:blip>
            <a:stretch>
              <a:fillRect b="-16448" l="0" r="0" t="-10959"/>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43"/>
          <p:cNvSpPr txBox="1"/>
          <p:nvPr>
            <p:ph type="title"/>
          </p:nvPr>
        </p:nvSpPr>
        <p:spPr>
          <a:xfrm>
            <a:off x="311405" y="1103503"/>
            <a:ext cx="6112510"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Korea</a:t>
            </a:r>
            <a:endParaRPr sz="3300">
              <a:latin typeface="Century Gothic"/>
              <a:ea typeface="Century Gothic"/>
              <a:cs typeface="Century Gothic"/>
              <a:sym typeface="Century Gothic"/>
            </a:endParaRPr>
          </a:p>
        </p:txBody>
      </p:sp>
      <p:sp>
        <p:nvSpPr>
          <p:cNvPr id="452" name="Google Shape;452;p43"/>
          <p:cNvSpPr/>
          <p:nvPr/>
        </p:nvSpPr>
        <p:spPr>
          <a:xfrm>
            <a:off x="2737613" y="1724025"/>
            <a:ext cx="2380487" cy="2346959"/>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43"/>
          <p:cNvSpPr/>
          <p:nvPr/>
        </p:nvSpPr>
        <p:spPr>
          <a:xfrm>
            <a:off x="311405" y="1726945"/>
            <a:ext cx="2139695" cy="2368295"/>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43"/>
          <p:cNvSpPr/>
          <p:nvPr/>
        </p:nvSpPr>
        <p:spPr>
          <a:xfrm>
            <a:off x="2684401" y="4391025"/>
            <a:ext cx="2484119" cy="1793748"/>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43"/>
          <p:cNvSpPr/>
          <p:nvPr/>
        </p:nvSpPr>
        <p:spPr>
          <a:xfrm>
            <a:off x="435864" y="4385057"/>
            <a:ext cx="2139695" cy="1793748"/>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43"/>
          <p:cNvSpPr/>
          <p:nvPr/>
        </p:nvSpPr>
        <p:spPr>
          <a:xfrm>
            <a:off x="7277609" y="4619625"/>
            <a:ext cx="3022091" cy="1949195"/>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43"/>
          <p:cNvSpPr/>
          <p:nvPr/>
        </p:nvSpPr>
        <p:spPr>
          <a:xfrm>
            <a:off x="5342890" y="3857625"/>
            <a:ext cx="2606298" cy="1793748"/>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43"/>
          <p:cNvSpPr/>
          <p:nvPr/>
        </p:nvSpPr>
        <p:spPr>
          <a:xfrm>
            <a:off x="5657346" y="1724025"/>
            <a:ext cx="4419600" cy="1949195"/>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62" name="Shape 462"/>
        <p:cNvGrpSpPr/>
        <p:nvPr/>
      </p:nvGrpSpPr>
      <p:grpSpPr>
        <a:xfrm>
          <a:off x="0" y="0"/>
          <a:ext cx="0" cy="0"/>
          <a:chOff x="0" y="0"/>
          <a:chExt cx="0" cy="0"/>
        </a:xfrm>
      </p:grpSpPr>
      <p:sp>
        <p:nvSpPr>
          <p:cNvPr id="463" name="Google Shape;463;p44"/>
          <p:cNvSpPr/>
          <p:nvPr/>
        </p:nvSpPr>
        <p:spPr>
          <a:xfrm>
            <a:off x="36860" y="1038225"/>
            <a:ext cx="10656540" cy="5943600"/>
          </a:xfrm>
          <a:prstGeom prst="rect">
            <a:avLst/>
          </a:prstGeom>
          <a:blipFill rotWithShape="1">
            <a:blip r:embed="rId4">
              <a:alphaModFix/>
            </a:blip>
            <a:stretch>
              <a:fillRect b="-16183" l="0" r="0" t="-11055"/>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44"/>
          <p:cNvSpPr txBox="1"/>
          <p:nvPr>
            <p:ph type="title"/>
          </p:nvPr>
        </p:nvSpPr>
        <p:spPr>
          <a:xfrm>
            <a:off x="241300" y="1195143"/>
            <a:ext cx="6633845"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Vietnam</a:t>
            </a:r>
            <a:endParaRPr sz="3300">
              <a:latin typeface="Century Gothic"/>
              <a:ea typeface="Century Gothic"/>
              <a:cs typeface="Century Gothic"/>
              <a:sym typeface="Century Gothic"/>
            </a:endParaRPr>
          </a:p>
        </p:txBody>
      </p:sp>
      <p:pic>
        <p:nvPicPr>
          <p:cNvPr descr="ååè£¡å¯è½æé»è©±" id="465" name="Google Shape;465;p44"/>
          <p:cNvPicPr preferRelativeResize="0"/>
          <p:nvPr/>
        </p:nvPicPr>
        <p:blipFill rotWithShape="1">
          <a:blip r:embed="rId5">
            <a:alphaModFix/>
          </a:blip>
          <a:srcRect b="0" l="0" r="0" t="0"/>
          <a:stretch/>
        </p:blipFill>
        <p:spPr>
          <a:xfrm>
            <a:off x="2673654" y="1723865"/>
            <a:ext cx="4930683" cy="1825106"/>
          </a:xfrm>
          <a:prstGeom prst="rect">
            <a:avLst/>
          </a:prstGeom>
          <a:noFill/>
          <a:ln>
            <a:noFill/>
          </a:ln>
        </p:spPr>
      </p:pic>
      <p:pic>
        <p:nvPicPr>
          <p:cNvPr id="466" name="Google Shape;466;p44"/>
          <p:cNvPicPr preferRelativeResize="0"/>
          <p:nvPr/>
        </p:nvPicPr>
        <p:blipFill rotWithShape="1">
          <a:blip r:embed="rId6">
            <a:alphaModFix/>
          </a:blip>
          <a:srcRect b="0" l="0" r="0" t="0"/>
          <a:stretch/>
        </p:blipFill>
        <p:spPr>
          <a:xfrm>
            <a:off x="647731" y="3707847"/>
            <a:ext cx="4210264" cy="3157698"/>
          </a:xfrm>
          <a:prstGeom prst="rect">
            <a:avLst/>
          </a:prstGeom>
          <a:noFill/>
          <a:ln>
            <a:noFill/>
          </a:ln>
        </p:spPr>
      </p:pic>
      <p:pic>
        <p:nvPicPr>
          <p:cNvPr id="467" name="Google Shape;467;p44"/>
          <p:cNvPicPr preferRelativeResize="0"/>
          <p:nvPr/>
        </p:nvPicPr>
        <p:blipFill rotWithShape="1">
          <a:blip r:embed="rId7">
            <a:alphaModFix/>
          </a:blip>
          <a:srcRect b="0" l="0" r="0" t="0"/>
          <a:stretch/>
        </p:blipFill>
        <p:spPr>
          <a:xfrm>
            <a:off x="5346700" y="3707847"/>
            <a:ext cx="4210264" cy="31576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5"/>
          <p:cNvSpPr/>
          <p:nvPr/>
        </p:nvSpPr>
        <p:spPr>
          <a:xfrm>
            <a:off x="36860" y="657225"/>
            <a:ext cx="10656540" cy="5943600"/>
          </a:xfrm>
          <a:prstGeom prst="rect">
            <a:avLst/>
          </a:prstGeom>
          <a:blipFill rotWithShape="1">
            <a:blip r:embed="rId3">
              <a:alphaModFix/>
            </a:blip>
            <a:stretch>
              <a:fillRect b="-16666" l="0" r="0" t="-10575"/>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73" name="Google Shape;473;p45"/>
          <p:cNvPicPr preferRelativeResize="0"/>
          <p:nvPr/>
        </p:nvPicPr>
        <p:blipFill rotWithShape="1">
          <a:blip r:embed="rId4">
            <a:alphaModFix/>
          </a:blip>
          <a:srcRect b="0" l="0" r="0" t="13195"/>
          <a:stretch/>
        </p:blipFill>
        <p:spPr>
          <a:xfrm>
            <a:off x="33110" y="328"/>
            <a:ext cx="5253840" cy="3420453"/>
          </a:xfrm>
          <a:prstGeom prst="rect">
            <a:avLst/>
          </a:prstGeom>
          <a:noFill/>
          <a:ln>
            <a:noFill/>
          </a:ln>
        </p:spPr>
      </p:pic>
      <p:pic>
        <p:nvPicPr>
          <p:cNvPr id="474" name="Google Shape;474;p45"/>
          <p:cNvPicPr preferRelativeResize="0"/>
          <p:nvPr/>
        </p:nvPicPr>
        <p:blipFill rotWithShape="1">
          <a:blip r:embed="rId5">
            <a:alphaModFix/>
          </a:blip>
          <a:srcRect b="11285" l="0" r="0" t="2361"/>
          <a:stretch/>
        </p:blipFill>
        <p:spPr>
          <a:xfrm>
            <a:off x="2908300" y="3502536"/>
            <a:ext cx="5283200" cy="3098289"/>
          </a:xfrm>
          <a:prstGeom prst="rect">
            <a:avLst/>
          </a:prstGeom>
          <a:noFill/>
          <a:ln>
            <a:noFill/>
          </a:ln>
        </p:spPr>
      </p:pic>
      <p:pic>
        <p:nvPicPr>
          <p:cNvPr id="475" name="Google Shape;475;p45"/>
          <p:cNvPicPr preferRelativeResize="0"/>
          <p:nvPr/>
        </p:nvPicPr>
        <p:blipFill rotWithShape="1">
          <a:blip r:embed="rId6">
            <a:alphaModFix/>
          </a:blip>
          <a:srcRect b="-9155" l="605" r="-604" t="20481"/>
          <a:stretch/>
        </p:blipFill>
        <p:spPr>
          <a:xfrm>
            <a:off x="5286950" y="2326"/>
            <a:ext cx="5469950" cy="34742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79" name="Shape 479"/>
        <p:cNvGrpSpPr/>
        <p:nvPr/>
      </p:nvGrpSpPr>
      <p:grpSpPr>
        <a:xfrm>
          <a:off x="0" y="0"/>
          <a:ext cx="0" cy="0"/>
          <a:chOff x="0" y="0"/>
          <a:chExt cx="0" cy="0"/>
        </a:xfrm>
      </p:grpSpPr>
      <p:sp>
        <p:nvSpPr>
          <p:cNvPr id="480" name="Google Shape;480;p46"/>
          <p:cNvSpPr/>
          <p:nvPr/>
        </p:nvSpPr>
        <p:spPr>
          <a:xfrm>
            <a:off x="0" y="1038225"/>
            <a:ext cx="10693400" cy="5890819"/>
          </a:xfrm>
          <a:prstGeom prst="rect">
            <a:avLst/>
          </a:prstGeom>
          <a:blipFill rotWithShape="1">
            <a:blip r:embed="rId4">
              <a:alphaModFix/>
            </a:blip>
            <a:stretch>
              <a:fillRect b="-17223" l="0" r="0" t="-11156"/>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46"/>
          <p:cNvSpPr txBox="1"/>
          <p:nvPr>
            <p:ph type="title"/>
          </p:nvPr>
        </p:nvSpPr>
        <p:spPr>
          <a:xfrm>
            <a:off x="169888" y="1228843"/>
            <a:ext cx="7181369" cy="5206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Vietnam</a:t>
            </a:r>
            <a:endParaRPr sz="3300">
              <a:latin typeface="Century Gothic"/>
              <a:ea typeface="Century Gothic"/>
              <a:cs typeface="Century Gothic"/>
              <a:sym typeface="Century Gothic"/>
            </a:endParaRPr>
          </a:p>
        </p:txBody>
      </p:sp>
      <p:sp>
        <p:nvSpPr>
          <p:cNvPr id="482" name="Google Shape;482;p46"/>
          <p:cNvSpPr/>
          <p:nvPr/>
        </p:nvSpPr>
        <p:spPr>
          <a:xfrm>
            <a:off x="178209" y="1902471"/>
            <a:ext cx="3512957" cy="22098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83" name="Google Shape;483;p46"/>
          <p:cNvPicPr preferRelativeResize="0"/>
          <p:nvPr/>
        </p:nvPicPr>
        <p:blipFill rotWithShape="1">
          <a:blip r:embed="rId6">
            <a:alphaModFix/>
          </a:blip>
          <a:srcRect b="0" l="0" r="0" t="0"/>
          <a:stretch/>
        </p:blipFill>
        <p:spPr>
          <a:xfrm>
            <a:off x="206012" y="4467994"/>
            <a:ext cx="1845788" cy="2461050"/>
          </a:xfrm>
          <a:prstGeom prst="rect">
            <a:avLst/>
          </a:prstGeom>
          <a:noFill/>
          <a:ln>
            <a:noFill/>
          </a:ln>
        </p:spPr>
      </p:pic>
      <p:pic>
        <p:nvPicPr>
          <p:cNvPr id="484" name="Google Shape;484;p46"/>
          <p:cNvPicPr preferRelativeResize="0"/>
          <p:nvPr/>
        </p:nvPicPr>
        <p:blipFill rotWithShape="1">
          <a:blip r:embed="rId7">
            <a:alphaModFix/>
          </a:blip>
          <a:srcRect b="0" l="0" r="0" t="0"/>
          <a:stretch/>
        </p:blipFill>
        <p:spPr>
          <a:xfrm>
            <a:off x="2292095" y="4441187"/>
            <a:ext cx="1845788" cy="2461050"/>
          </a:xfrm>
          <a:prstGeom prst="rect">
            <a:avLst/>
          </a:prstGeom>
          <a:noFill/>
          <a:ln>
            <a:noFill/>
          </a:ln>
        </p:spPr>
      </p:pic>
      <p:pic>
        <p:nvPicPr>
          <p:cNvPr id="485" name="Google Shape;485;p46"/>
          <p:cNvPicPr preferRelativeResize="0"/>
          <p:nvPr/>
        </p:nvPicPr>
        <p:blipFill rotWithShape="1">
          <a:blip r:embed="rId8">
            <a:alphaModFix/>
          </a:blip>
          <a:srcRect b="0" l="0" r="0" t="0"/>
          <a:stretch/>
        </p:blipFill>
        <p:spPr>
          <a:xfrm>
            <a:off x="4423806" y="4450604"/>
            <a:ext cx="1845788" cy="2461050"/>
          </a:xfrm>
          <a:prstGeom prst="rect">
            <a:avLst/>
          </a:prstGeom>
          <a:noFill/>
          <a:ln>
            <a:noFill/>
          </a:ln>
        </p:spPr>
      </p:pic>
      <p:pic>
        <p:nvPicPr>
          <p:cNvPr id="486" name="Google Shape;486;p46"/>
          <p:cNvPicPr preferRelativeResize="0"/>
          <p:nvPr/>
        </p:nvPicPr>
        <p:blipFill rotWithShape="1">
          <a:blip r:embed="rId9">
            <a:alphaModFix/>
          </a:blip>
          <a:srcRect b="0" l="0" r="0" t="0"/>
          <a:stretch/>
        </p:blipFill>
        <p:spPr>
          <a:xfrm>
            <a:off x="6498838" y="4450604"/>
            <a:ext cx="1845788" cy="2461051"/>
          </a:xfrm>
          <a:prstGeom prst="rect">
            <a:avLst/>
          </a:prstGeom>
          <a:noFill/>
          <a:ln>
            <a:noFill/>
          </a:ln>
        </p:spPr>
      </p:pic>
      <p:pic>
        <p:nvPicPr>
          <p:cNvPr id="487" name="Google Shape;487;p46"/>
          <p:cNvPicPr preferRelativeResize="0"/>
          <p:nvPr/>
        </p:nvPicPr>
        <p:blipFill rotWithShape="1">
          <a:blip r:embed="rId10">
            <a:alphaModFix/>
          </a:blip>
          <a:srcRect b="0" l="0" r="0" t="0"/>
          <a:stretch/>
        </p:blipFill>
        <p:spPr>
          <a:xfrm>
            <a:off x="8604383" y="4472499"/>
            <a:ext cx="1845788" cy="2461050"/>
          </a:xfrm>
          <a:prstGeom prst="rect">
            <a:avLst/>
          </a:prstGeom>
          <a:noFill/>
          <a:ln>
            <a:noFill/>
          </a:ln>
        </p:spPr>
      </p:pic>
      <p:pic>
        <p:nvPicPr>
          <p:cNvPr id="488" name="Google Shape;488;p46"/>
          <p:cNvPicPr preferRelativeResize="0"/>
          <p:nvPr/>
        </p:nvPicPr>
        <p:blipFill rotWithShape="1">
          <a:blip r:embed="rId11">
            <a:alphaModFix/>
          </a:blip>
          <a:srcRect b="0" l="0" r="0" t="0"/>
          <a:stretch/>
        </p:blipFill>
        <p:spPr>
          <a:xfrm>
            <a:off x="8550569" y="1823655"/>
            <a:ext cx="1845788" cy="2478639"/>
          </a:xfrm>
          <a:prstGeom prst="rect">
            <a:avLst/>
          </a:prstGeom>
          <a:noFill/>
          <a:ln>
            <a:noFill/>
          </a:ln>
        </p:spPr>
      </p:pic>
      <p:pic>
        <p:nvPicPr>
          <p:cNvPr id="489" name="Google Shape;489;p46"/>
          <p:cNvPicPr preferRelativeResize="0"/>
          <p:nvPr/>
        </p:nvPicPr>
        <p:blipFill rotWithShape="1">
          <a:blip r:embed="rId12">
            <a:alphaModFix/>
          </a:blip>
          <a:srcRect b="0" l="0" r="0" t="0"/>
          <a:stretch/>
        </p:blipFill>
        <p:spPr>
          <a:xfrm>
            <a:off x="3898900" y="1823654"/>
            <a:ext cx="1858979" cy="2478639"/>
          </a:xfrm>
          <a:prstGeom prst="rect">
            <a:avLst/>
          </a:prstGeom>
          <a:noFill/>
          <a:ln>
            <a:noFill/>
          </a:ln>
        </p:spPr>
      </p:pic>
      <p:pic>
        <p:nvPicPr>
          <p:cNvPr id="490" name="Google Shape;490;p46"/>
          <p:cNvPicPr preferRelativeResize="0"/>
          <p:nvPr/>
        </p:nvPicPr>
        <p:blipFill rotWithShape="1">
          <a:blip r:embed="rId13">
            <a:alphaModFix/>
          </a:blip>
          <a:srcRect b="0" l="0" r="0" t="0"/>
          <a:stretch/>
        </p:blipFill>
        <p:spPr>
          <a:xfrm>
            <a:off x="6295499" y="1833826"/>
            <a:ext cx="1858979" cy="247863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94" name="Shape 494"/>
        <p:cNvGrpSpPr/>
        <p:nvPr/>
      </p:nvGrpSpPr>
      <p:grpSpPr>
        <a:xfrm>
          <a:off x="0" y="0"/>
          <a:ext cx="0" cy="0"/>
          <a:chOff x="0" y="0"/>
          <a:chExt cx="0" cy="0"/>
        </a:xfrm>
      </p:grpSpPr>
      <p:sp>
        <p:nvSpPr>
          <p:cNvPr id="495" name="Google Shape;495;p47"/>
          <p:cNvSpPr/>
          <p:nvPr/>
        </p:nvSpPr>
        <p:spPr>
          <a:xfrm>
            <a:off x="0" y="1038224"/>
            <a:ext cx="10693400" cy="5943601"/>
          </a:xfrm>
          <a:prstGeom prst="rect">
            <a:avLst/>
          </a:prstGeom>
          <a:blipFill rotWithShape="1">
            <a:blip r:embed="rId4">
              <a:alphaModFix/>
            </a:blip>
            <a:stretch>
              <a:fillRect b="-16182" l="0" r="0" t="-11055"/>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47"/>
          <p:cNvSpPr txBox="1"/>
          <p:nvPr>
            <p:ph type="title"/>
          </p:nvPr>
        </p:nvSpPr>
        <p:spPr>
          <a:xfrm>
            <a:off x="35671" y="1197650"/>
            <a:ext cx="7181369" cy="5206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Vietnam</a:t>
            </a:r>
            <a:endParaRPr sz="3300">
              <a:latin typeface="Century Gothic"/>
              <a:ea typeface="Century Gothic"/>
              <a:cs typeface="Century Gothic"/>
              <a:sym typeface="Century Gothic"/>
            </a:endParaRPr>
          </a:p>
        </p:txBody>
      </p:sp>
      <p:pic>
        <p:nvPicPr>
          <p:cNvPr id="497" name="Google Shape;497;p47"/>
          <p:cNvPicPr preferRelativeResize="0"/>
          <p:nvPr/>
        </p:nvPicPr>
        <p:blipFill rotWithShape="1">
          <a:blip r:embed="rId5">
            <a:alphaModFix/>
          </a:blip>
          <a:srcRect b="0" l="0" r="0" t="0"/>
          <a:stretch/>
        </p:blipFill>
        <p:spPr>
          <a:xfrm>
            <a:off x="34399" y="1906338"/>
            <a:ext cx="3732559" cy="4976744"/>
          </a:xfrm>
          <a:prstGeom prst="rect">
            <a:avLst/>
          </a:prstGeom>
          <a:noFill/>
          <a:ln>
            <a:noFill/>
          </a:ln>
        </p:spPr>
      </p:pic>
      <p:pic>
        <p:nvPicPr>
          <p:cNvPr id="498" name="Google Shape;498;p47"/>
          <p:cNvPicPr preferRelativeResize="0"/>
          <p:nvPr/>
        </p:nvPicPr>
        <p:blipFill rotWithShape="1">
          <a:blip r:embed="rId6">
            <a:alphaModFix/>
          </a:blip>
          <a:srcRect b="0" l="18921" r="0" t="0"/>
          <a:stretch/>
        </p:blipFill>
        <p:spPr>
          <a:xfrm>
            <a:off x="3932631" y="1906338"/>
            <a:ext cx="2456413" cy="2272242"/>
          </a:xfrm>
          <a:prstGeom prst="rect">
            <a:avLst/>
          </a:prstGeom>
          <a:noFill/>
          <a:ln>
            <a:noFill/>
          </a:ln>
        </p:spPr>
      </p:pic>
      <p:pic>
        <p:nvPicPr>
          <p:cNvPr id="499" name="Google Shape;499;p47"/>
          <p:cNvPicPr preferRelativeResize="0"/>
          <p:nvPr/>
        </p:nvPicPr>
        <p:blipFill rotWithShape="1">
          <a:blip r:embed="rId7">
            <a:alphaModFix/>
          </a:blip>
          <a:srcRect b="0" l="3454" r="0" t="0"/>
          <a:stretch/>
        </p:blipFill>
        <p:spPr>
          <a:xfrm>
            <a:off x="6421013" y="3629025"/>
            <a:ext cx="4259687" cy="3309065"/>
          </a:xfrm>
          <a:prstGeom prst="rect">
            <a:avLst/>
          </a:prstGeom>
          <a:noFill/>
          <a:ln>
            <a:noFill/>
          </a:ln>
        </p:spPr>
      </p:pic>
      <p:pic>
        <p:nvPicPr>
          <p:cNvPr id="500" name="Google Shape;500;p47"/>
          <p:cNvPicPr preferRelativeResize="0"/>
          <p:nvPr/>
        </p:nvPicPr>
        <p:blipFill rotWithShape="1">
          <a:blip r:embed="rId8">
            <a:alphaModFix/>
          </a:blip>
          <a:srcRect b="0" l="0" r="0" t="0"/>
          <a:stretch/>
        </p:blipFill>
        <p:spPr>
          <a:xfrm>
            <a:off x="4203907" y="4331271"/>
            <a:ext cx="1913859" cy="25518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12"/>
          <p:cNvSpPr/>
          <p:nvPr/>
        </p:nvSpPr>
        <p:spPr>
          <a:xfrm>
            <a:off x="7337467" y="5814958"/>
            <a:ext cx="1395089" cy="212737"/>
          </a:xfrm>
          <a:prstGeom prst="rect">
            <a:avLst/>
          </a:prstGeom>
          <a:noFill/>
          <a:ln>
            <a:noFill/>
          </a:ln>
        </p:spPr>
        <p:txBody>
          <a:bodyPr anchorCtr="0" anchor="t" bIns="53450" lIns="53450" spcFirstLastPara="1" rIns="53450" wrap="square" tIns="53450">
            <a:noAutofit/>
          </a:bodyPr>
          <a:lstStyle/>
          <a:p>
            <a:pPr indent="0" lvl="0" marL="0" marR="0" rtl="0" algn="l">
              <a:spcBef>
                <a:spcPts val="0"/>
              </a:spcBef>
              <a:spcAft>
                <a:spcPts val="0"/>
              </a:spcAft>
              <a:buNone/>
            </a:pPr>
            <a:r>
              <a:t/>
            </a:r>
            <a:endParaRPr sz="2195">
              <a:solidFill>
                <a:srgbClr val="000000"/>
              </a:solidFill>
              <a:latin typeface="Helvetica Neue"/>
              <a:ea typeface="Helvetica Neue"/>
              <a:cs typeface="Helvetica Neue"/>
              <a:sym typeface="Helvetica Neue"/>
            </a:endParaRPr>
          </a:p>
        </p:txBody>
      </p:sp>
      <p:pic>
        <p:nvPicPr>
          <p:cNvPr id="100" name="Google Shape;100;p12"/>
          <p:cNvPicPr preferRelativeResize="0"/>
          <p:nvPr/>
        </p:nvPicPr>
        <p:blipFill rotWithShape="1">
          <a:blip r:embed="rId4">
            <a:alphaModFix/>
          </a:blip>
          <a:srcRect b="0" l="0" r="0" t="0"/>
          <a:stretch/>
        </p:blipFill>
        <p:spPr>
          <a:xfrm>
            <a:off x="2222500" y="885825"/>
            <a:ext cx="7443506" cy="633396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04" name="Shape 504"/>
        <p:cNvGrpSpPr/>
        <p:nvPr/>
      </p:nvGrpSpPr>
      <p:grpSpPr>
        <a:xfrm>
          <a:off x="0" y="0"/>
          <a:ext cx="0" cy="0"/>
          <a:chOff x="0" y="0"/>
          <a:chExt cx="0" cy="0"/>
        </a:xfrm>
      </p:grpSpPr>
      <p:sp>
        <p:nvSpPr>
          <p:cNvPr id="505" name="Google Shape;505;p48"/>
          <p:cNvSpPr/>
          <p:nvPr/>
        </p:nvSpPr>
        <p:spPr>
          <a:xfrm>
            <a:off x="-12700" y="1038225"/>
            <a:ext cx="10693400" cy="6019800"/>
          </a:xfrm>
          <a:prstGeom prst="rect">
            <a:avLst/>
          </a:prstGeom>
          <a:blipFill rotWithShape="1">
            <a:blip r:embed="rId4">
              <a:alphaModFix/>
            </a:blip>
            <a:stretch>
              <a:fillRect b="-15525" l="-2999" r="0" t="-1010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48"/>
          <p:cNvSpPr txBox="1"/>
          <p:nvPr>
            <p:ph type="title"/>
          </p:nvPr>
        </p:nvSpPr>
        <p:spPr>
          <a:xfrm>
            <a:off x="241300" y="1038225"/>
            <a:ext cx="7181369" cy="1074653"/>
          </a:xfrm>
          <a:prstGeom prst="rect">
            <a:avLst/>
          </a:prstGeom>
          <a:noFill/>
          <a:ln>
            <a:noFill/>
          </a:ln>
        </p:spPr>
        <p:txBody>
          <a:bodyPr anchorCtr="0" anchor="t" bIns="0" lIns="0" spcFirstLastPara="1" rIns="0" wrap="square" tIns="12700">
            <a:spAutoFit/>
          </a:bodyPr>
          <a:lstStyle/>
          <a:p>
            <a:pPr indent="0" lvl="0" marL="12700" rtl="0" algn="l">
              <a:spcBef>
                <a:spcPts val="0"/>
              </a:spcBef>
              <a:spcAft>
                <a:spcPts val="0"/>
              </a:spcAft>
              <a:buNone/>
            </a:pPr>
            <a:r>
              <a:rPr lang="sv-SE" sz="3300">
                <a:latin typeface="Century Gothic"/>
                <a:ea typeface="Century Gothic"/>
                <a:cs typeface="Century Gothic"/>
                <a:sym typeface="Century Gothic"/>
              </a:rPr>
              <a:t>Global Market Activity - </a:t>
            </a:r>
            <a:r>
              <a:rPr lang="sv-SE" sz="3600">
                <a:latin typeface="Century Gothic"/>
                <a:ea typeface="Century Gothic"/>
                <a:cs typeface="Century Gothic"/>
                <a:sym typeface="Century Gothic"/>
              </a:rPr>
              <a:t>Thailand</a:t>
            </a:r>
            <a:br>
              <a:rPr lang="sv-SE" sz="3600">
                <a:latin typeface="Century Gothic"/>
                <a:ea typeface="Century Gothic"/>
                <a:cs typeface="Century Gothic"/>
                <a:sym typeface="Century Gothic"/>
              </a:rPr>
            </a:br>
            <a:endParaRPr sz="3300">
              <a:latin typeface="Century Gothic"/>
              <a:ea typeface="Century Gothic"/>
              <a:cs typeface="Century Gothic"/>
              <a:sym typeface="Century Gothic"/>
            </a:endParaRPr>
          </a:p>
        </p:txBody>
      </p:sp>
      <p:pic>
        <p:nvPicPr>
          <p:cNvPr id="507" name="Google Shape;507;p48"/>
          <p:cNvPicPr preferRelativeResize="0"/>
          <p:nvPr/>
        </p:nvPicPr>
        <p:blipFill rotWithShape="1">
          <a:blip r:embed="rId5">
            <a:alphaModFix/>
          </a:blip>
          <a:srcRect b="0" l="0" r="0" t="0"/>
          <a:stretch/>
        </p:blipFill>
        <p:spPr>
          <a:xfrm>
            <a:off x="194565" y="1793969"/>
            <a:ext cx="4676887" cy="2241061"/>
          </a:xfrm>
          <a:prstGeom prst="rect">
            <a:avLst/>
          </a:prstGeom>
          <a:noFill/>
          <a:ln>
            <a:noFill/>
          </a:ln>
        </p:spPr>
      </p:pic>
      <p:pic>
        <p:nvPicPr>
          <p:cNvPr id="508" name="Google Shape;508;p48"/>
          <p:cNvPicPr preferRelativeResize="0"/>
          <p:nvPr/>
        </p:nvPicPr>
        <p:blipFill rotWithShape="1">
          <a:blip r:embed="rId6">
            <a:alphaModFix/>
          </a:blip>
          <a:srcRect b="0" l="0" r="0" t="0"/>
          <a:stretch/>
        </p:blipFill>
        <p:spPr>
          <a:xfrm>
            <a:off x="194565" y="4284894"/>
            <a:ext cx="4676886" cy="2586873"/>
          </a:xfrm>
          <a:prstGeom prst="rect">
            <a:avLst/>
          </a:prstGeom>
          <a:noFill/>
          <a:ln>
            <a:noFill/>
          </a:ln>
        </p:spPr>
      </p:pic>
      <p:pic>
        <p:nvPicPr>
          <p:cNvPr id="509" name="Google Shape;509;p48"/>
          <p:cNvPicPr preferRelativeResize="0"/>
          <p:nvPr/>
        </p:nvPicPr>
        <p:blipFill rotWithShape="1">
          <a:blip r:embed="rId7">
            <a:alphaModFix/>
          </a:blip>
          <a:srcRect b="0" l="0" r="0" t="0"/>
          <a:stretch/>
        </p:blipFill>
        <p:spPr>
          <a:xfrm>
            <a:off x="5209979" y="1793969"/>
            <a:ext cx="4799108" cy="2241061"/>
          </a:xfrm>
          <a:prstGeom prst="rect">
            <a:avLst/>
          </a:prstGeom>
          <a:noFill/>
          <a:ln>
            <a:noFill/>
          </a:ln>
        </p:spPr>
      </p:pic>
      <p:pic>
        <p:nvPicPr>
          <p:cNvPr id="510" name="Google Shape;510;p48"/>
          <p:cNvPicPr preferRelativeResize="0"/>
          <p:nvPr/>
        </p:nvPicPr>
        <p:blipFill rotWithShape="1">
          <a:blip r:embed="rId8">
            <a:alphaModFix/>
          </a:blip>
          <a:srcRect b="0" l="0" r="0" t="7230"/>
          <a:stretch/>
        </p:blipFill>
        <p:spPr>
          <a:xfrm>
            <a:off x="5531431" y="4284894"/>
            <a:ext cx="4156203" cy="25353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14" name="Shape 514"/>
        <p:cNvGrpSpPr/>
        <p:nvPr/>
      </p:nvGrpSpPr>
      <p:grpSpPr>
        <a:xfrm>
          <a:off x="0" y="0"/>
          <a:ext cx="0" cy="0"/>
          <a:chOff x="0" y="0"/>
          <a:chExt cx="0" cy="0"/>
        </a:xfrm>
      </p:grpSpPr>
      <p:sp>
        <p:nvSpPr>
          <p:cNvPr id="515" name="Google Shape;515;p49"/>
          <p:cNvSpPr/>
          <p:nvPr/>
        </p:nvSpPr>
        <p:spPr>
          <a:xfrm>
            <a:off x="165100" y="1190625"/>
            <a:ext cx="10363200" cy="5638801"/>
          </a:xfrm>
          <a:prstGeom prst="rect">
            <a:avLst/>
          </a:prstGeom>
          <a:blipFill rotWithShape="1">
            <a:blip r:embed="rId4">
              <a:alphaModFix/>
            </a:blip>
            <a:stretch>
              <a:fillRect b="-16664" l="-2999" r="-16997" t="-10975"/>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49"/>
          <p:cNvSpPr txBox="1"/>
          <p:nvPr>
            <p:ph type="title"/>
          </p:nvPr>
        </p:nvSpPr>
        <p:spPr>
          <a:xfrm>
            <a:off x="927100" y="1190625"/>
            <a:ext cx="6817863" cy="1028487"/>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Qatar</a:t>
            </a:r>
            <a:br>
              <a:rPr lang="sv-SE" sz="3300">
                <a:latin typeface="Century Gothic"/>
                <a:ea typeface="Century Gothic"/>
                <a:cs typeface="Century Gothic"/>
                <a:sym typeface="Century Gothic"/>
              </a:rPr>
            </a:br>
            <a:endParaRPr sz="3300">
              <a:latin typeface="Century Gothic"/>
              <a:ea typeface="Century Gothic"/>
              <a:cs typeface="Century Gothic"/>
              <a:sym typeface="Century Gothic"/>
            </a:endParaRPr>
          </a:p>
        </p:txBody>
      </p:sp>
      <p:pic>
        <p:nvPicPr>
          <p:cNvPr id="517" name="Google Shape;517;p49"/>
          <p:cNvPicPr preferRelativeResize="0"/>
          <p:nvPr/>
        </p:nvPicPr>
        <p:blipFill rotWithShape="1">
          <a:blip r:embed="rId5">
            <a:alphaModFix/>
          </a:blip>
          <a:srcRect b="0" l="0" r="0" t="0"/>
          <a:stretch/>
        </p:blipFill>
        <p:spPr>
          <a:xfrm>
            <a:off x="1003300" y="1728300"/>
            <a:ext cx="2793124" cy="4965555"/>
          </a:xfrm>
          <a:prstGeom prst="rect">
            <a:avLst/>
          </a:prstGeom>
          <a:noFill/>
          <a:ln>
            <a:noFill/>
          </a:ln>
        </p:spPr>
      </p:pic>
      <p:pic>
        <p:nvPicPr>
          <p:cNvPr id="518" name="Google Shape;518;p49"/>
          <p:cNvPicPr preferRelativeResize="0"/>
          <p:nvPr/>
        </p:nvPicPr>
        <p:blipFill rotWithShape="1">
          <a:blip r:embed="rId6">
            <a:alphaModFix/>
          </a:blip>
          <a:srcRect b="0" l="0" r="0" t="0"/>
          <a:stretch/>
        </p:blipFill>
        <p:spPr>
          <a:xfrm>
            <a:off x="4203700" y="1728300"/>
            <a:ext cx="2765916" cy="4917186"/>
          </a:xfrm>
          <a:prstGeom prst="rect">
            <a:avLst/>
          </a:prstGeom>
          <a:noFill/>
          <a:ln>
            <a:noFill/>
          </a:ln>
        </p:spPr>
      </p:pic>
      <p:pic>
        <p:nvPicPr>
          <p:cNvPr id="519" name="Google Shape;519;p49"/>
          <p:cNvPicPr preferRelativeResize="0"/>
          <p:nvPr/>
        </p:nvPicPr>
        <p:blipFill rotWithShape="1">
          <a:blip r:embed="rId7">
            <a:alphaModFix/>
          </a:blip>
          <a:srcRect b="0" l="0" r="0" t="0"/>
          <a:stretch/>
        </p:blipFill>
        <p:spPr>
          <a:xfrm>
            <a:off x="7327900" y="2258229"/>
            <a:ext cx="2891457" cy="388539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23" name="Shape 523"/>
        <p:cNvGrpSpPr/>
        <p:nvPr/>
      </p:nvGrpSpPr>
      <p:grpSpPr>
        <a:xfrm>
          <a:off x="0" y="0"/>
          <a:ext cx="0" cy="0"/>
          <a:chOff x="0" y="0"/>
          <a:chExt cx="0" cy="0"/>
        </a:xfrm>
      </p:grpSpPr>
      <p:sp>
        <p:nvSpPr>
          <p:cNvPr id="524" name="Google Shape;524;p50"/>
          <p:cNvSpPr/>
          <p:nvPr/>
        </p:nvSpPr>
        <p:spPr>
          <a:xfrm>
            <a:off x="772668" y="2974848"/>
            <a:ext cx="9143999" cy="1903475"/>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50"/>
          <p:cNvSpPr/>
          <p:nvPr/>
        </p:nvSpPr>
        <p:spPr>
          <a:xfrm>
            <a:off x="393700" y="1053846"/>
            <a:ext cx="9829800" cy="5546979"/>
          </a:xfrm>
          <a:prstGeom prst="rect">
            <a:avLst/>
          </a:prstGeom>
          <a:blipFill rotWithShape="1">
            <a:blip r:embed="rId5">
              <a:alphaModFix/>
            </a:blip>
            <a:stretch>
              <a:fillRect b="-17342" l="0" r="0" t="-11236"/>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6" name="Google Shape;526;p50"/>
          <p:cNvSpPr txBox="1"/>
          <p:nvPr>
            <p:ph type="title"/>
          </p:nvPr>
        </p:nvSpPr>
        <p:spPr>
          <a:xfrm>
            <a:off x="1043437" y="1343641"/>
            <a:ext cx="7587615"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Saudi Arabia</a:t>
            </a:r>
            <a:endParaRPr sz="3300">
              <a:latin typeface="Century Gothic"/>
              <a:ea typeface="Century Gothic"/>
              <a:cs typeface="Century Gothic"/>
              <a:sym typeface="Century Gothic"/>
            </a:endParaRPr>
          </a:p>
        </p:txBody>
      </p:sp>
      <p:sp>
        <p:nvSpPr>
          <p:cNvPr id="527" name="Google Shape;527;p50"/>
          <p:cNvSpPr/>
          <p:nvPr/>
        </p:nvSpPr>
        <p:spPr>
          <a:xfrm>
            <a:off x="1385316" y="2008632"/>
            <a:ext cx="3924300" cy="1921763"/>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50"/>
          <p:cNvSpPr/>
          <p:nvPr/>
        </p:nvSpPr>
        <p:spPr>
          <a:xfrm>
            <a:off x="5452871" y="1972055"/>
            <a:ext cx="4021835" cy="199491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9" name="Google Shape;529;p50"/>
          <p:cNvSpPr/>
          <p:nvPr/>
        </p:nvSpPr>
        <p:spPr>
          <a:xfrm>
            <a:off x="5487923" y="4066032"/>
            <a:ext cx="3951732" cy="2442971"/>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50"/>
          <p:cNvSpPr/>
          <p:nvPr/>
        </p:nvSpPr>
        <p:spPr>
          <a:xfrm>
            <a:off x="2055875" y="4090797"/>
            <a:ext cx="3112008" cy="2357628"/>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34" name="Shape 534"/>
        <p:cNvGrpSpPr/>
        <p:nvPr/>
      </p:nvGrpSpPr>
      <p:grpSpPr>
        <a:xfrm>
          <a:off x="0" y="0"/>
          <a:ext cx="0" cy="0"/>
          <a:chOff x="0" y="0"/>
          <a:chExt cx="0" cy="0"/>
        </a:xfrm>
      </p:grpSpPr>
      <p:sp>
        <p:nvSpPr>
          <p:cNvPr id="535" name="Google Shape;535;p51"/>
          <p:cNvSpPr/>
          <p:nvPr/>
        </p:nvSpPr>
        <p:spPr>
          <a:xfrm>
            <a:off x="469900" y="1190626"/>
            <a:ext cx="9446767" cy="5181600"/>
          </a:xfrm>
          <a:prstGeom prst="rect">
            <a:avLst/>
          </a:prstGeom>
          <a:blipFill rotWithShape="1">
            <a:blip r:embed="rId4">
              <a:alphaModFix/>
            </a:blip>
            <a:stretch>
              <a:fillRect b="-16136" l="300" r="-16452" t="-1068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51"/>
          <p:cNvSpPr txBox="1"/>
          <p:nvPr>
            <p:ph type="title"/>
          </p:nvPr>
        </p:nvSpPr>
        <p:spPr>
          <a:xfrm>
            <a:off x="1043436" y="1343641"/>
            <a:ext cx="8570463" cy="5206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Middle East</a:t>
            </a:r>
            <a:endParaRPr sz="3300">
              <a:latin typeface="Century Gothic"/>
              <a:ea typeface="Century Gothic"/>
              <a:cs typeface="Century Gothic"/>
              <a:sym typeface="Century Gothic"/>
            </a:endParaRPr>
          </a:p>
        </p:txBody>
      </p:sp>
      <p:sp>
        <p:nvSpPr>
          <p:cNvPr id="537" name="Google Shape;537;p51"/>
          <p:cNvSpPr/>
          <p:nvPr/>
        </p:nvSpPr>
        <p:spPr>
          <a:xfrm>
            <a:off x="1043436" y="2171134"/>
            <a:ext cx="3922264" cy="35052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51"/>
          <p:cNvSpPr/>
          <p:nvPr/>
        </p:nvSpPr>
        <p:spPr>
          <a:xfrm>
            <a:off x="5118100" y="1954688"/>
            <a:ext cx="4531864" cy="3721646"/>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42" name="Shape 542"/>
        <p:cNvGrpSpPr/>
        <p:nvPr/>
      </p:nvGrpSpPr>
      <p:grpSpPr>
        <a:xfrm>
          <a:off x="0" y="0"/>
          <a:ext cx="0" cy="0"/>
          <a:chOff x="0" y="0"/>
          <a:chExt cx="0" cy="0"/>
        </a:xfrm>
      </p:grpSpPr>
      <p:sp>
        <p:nvSpPr>
          <p:cNvPr id="543" name="Google Shape;543;p52"/>
          <p:cNvSpPr/>
          <p:nvPr/>
        </p:nvSpPr>
        <p:spPr>
          <a:xfrm>
            <a:off x="772668" y="1208532"/>
            <a:ext cx="9143999" cy="51435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52"/>
          <p:cNvSpPr/>
          <p:nvPr/>
        </p:nvSpPr>
        <p:spPr>
          <a:xfrm>
            <a:off x="772668" y="1272922"/>
            <a:ext cx="9143999" cy="4870703"/>
          </a:xfrm>
          <a:prstGeom prst="rect">
            <a:avLst/>
          </a:prstGeom>
          <a:blipFill rotWithShape="1">
            <a:blip r:embed="rId5">
              <a:alphaModFix/>
            </a:blip>
            <a:stretch>
              <a:fillRect b="-6256"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48" name="Shape 548"/>
        <p:cNvGrpSpPr/>
        <p:nvPr/>
      </p:nvGrpSpPr>
      <p:grpSpPr>
        <a:xfrm>
          <a:off x="0" y="0"/>
          <a:ext cx="0" cy="0"/>
          <a:chOff x="0" y="0"/>
          <a:chExt cx="0" cy="0"/>
        </a:xfrm>
      </p:grpSpPr>
      <p:sp>
        <p:nvSpPr>
          <p:cNvPr id="549" name="Google Shape;549;p53"/>
          <p:cNvSpPr/>
          <p:nvPr/>
        </p:nvSpPr>
        <p:spPr>
          <a:xfrm>
            <a:off x="776732" y="1338379"/>
            <a:ext cx="9143999" cy="5156833"/>
          </a:xfrm>
          <a:prstGeom prst="rect">
            <a:avLst/>
          </a:prstGeom>
          <a:blipFill rotWithShape="1">
            <a:blip r:embed="rId4">
              <a:alphaModFix/>
            </a:blip>
            <a:stretch>
              <a:fillRect b="-16495" l="0" r="0" t="-10933"/>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53"/>
          <p:cNvSpPr txBox="1"/>
          <p:nvPr>
            <p:ph type="title"/>
          </p:nvPr>
        </p:nvSpPr>
        <p:spPr>
          <a:xfrm>
            <a:off x="970356" y="1340678"/>
            <a:ext cx="7321550" cy="517525"/>
          </a:xfrm>
          <a:prstGeom prst="rect">
            <a:avLst/>
          </a:prstGeom>
          <a:noFill/>
          <a:ln>
            <a:noFill/>
          </a:ln>
        </p:spPr>
        <p:txBody>
          <a:bodyPr anchorCtr="0" anchor="t" bIns="0" lIns="0" spcFirstLastPara="1" rIns="0" wrap="square" tIns="15875">
            <a:spAutoFit/>
          </a:bodyPr>
          <a:lstStyle/>
          <a:p>
            <a:pPr indent="0" lvl="0" marL="12700" rtl="0" algn="l">
              <a:lnSpc>
                <a:spcPct val="100000"/>
              </a:lnSpc>
              <a:spcBef>
                <a:spcPts val="0"/>
              </a:spcBef>
              <a:spcAft>
                <a:spcPts val="0"/>
              </a:spcAft>
              <a:buNone/>
            </a:pPr>
            <a:r>
              <a:rPr lang="sv-SE" sz="3200">
                <a:latin typeface="Century Gothic"/>
                <a:ea typeface="Century Gothic"/>
                <a:cs typeface="Century Gothic"/>
                <a:sym typeface="Century Gothic"/>
              </a:rPr>
              <a:t>Global Market Activity – USA online</a:t>
            </a:r>
            <a:endParaRPr sz="3200">
              <a:latin typeface="Century Gothic"/>
              <a:ea typeface="Century Gothic"/>
              <a:cs typeface="Century Gothic"/>
              <a:sym typeface="Century Gothic"/>
            </a:endParaRPr>
          </a:p>
        </p:txBody>
      </p:sp>
      <p:sp>
        <p:nvSpPr>
          <p:cNvPr id="551" name="Google Shape;551;p53"/>
          <p:cNvSpPr/>
          <p:nvPr/>
        </p:nvSpPr>
        <p:spPr>
          <a:xfrm>
            <a:off x="1208531" y="2145792"/>
            <a:ext cx="3480816" cy="836675"/>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53"/>
          <p:cNvSpPr/>
          <p:nvPr/>
        </p:nvSpPr>
        <p:spPr>
          <a:xfrm>
            <a:off x="8029955" y="2100072"/>
            <a:ext cx="1335024" cy="133502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53"/>
          <p:cNvSpPr/>
          <p:nvPr/>
        </p:nvSpPr>
        <p:spPr>
          <a:xfrm>
            <a:off x="6931152" y="4174235"/>
            <a:ext cx="2985516" cy="2029967"/>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53"/>
          <p:cNvSpPr/>
          <p:nvPr/>
        </p:nvSpPr>
        <p:spPr>
          <a:xfrm>
            <a:off x="1362455" y="3316223"/>
            <a:ext cx="1699259" cy="1699259"/>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53"/>
          <p:cNvSpPr/>
          <p:nvPr/>
        </p:nvSpPr>
        <p:spPr>
          <a:xfrm>
            <a:off x="4587240" y="2971800"/>
            <a:ext cx="2670047" cy="1560575"/>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53"/>
          <p:cNvSpPr/>
          <p:nvPr/>
        </p:nvSpPr>
        <p:spPr>
          <a:xfrm>
            <a:off x="3810000" y="5071871"/>
            <a:ext cx="2857500" cy="1046987"/>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53"/>
          <p:cNvSpPr/>
          <p:nvPr/>
        </p:nvSpPr>
        <p:spPr>
          <a:xfrm>
            <a:off x="908304" y="5353812"/>
            <a:ext cx="2354579" cy="626364"/>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61" name="Shape 561"/>
        <p:cNvGrpSpPr/>
        <p:nvPr/>
      </p:nvGrpSpPr>
      <p:grpSpPr>
        <a:xfrm>
          <a:off x="0" y="0"/>
          <a:ext cx="0" cy="0"/>
          <a:chOff x="0" y="0"/>
          <a:chExt cx="0" cy="0"/>
        </a:xfrm>
      </p:grpSpPr>
      <p:sp>
        <p:nvSpPr>
          <p:cNvPr id="562" name="Google Shape;562;p54"/>
          <p:cNvSpPr/>
          <p:nvPr/>
        </p:nvSpPr>
        <p:spPr>
          <a:xfrm>
            <a:off x="772668" y="1190626"/>
            <a:ext cx="9143999" cy="5181600"/>
          </a:xfrm>
          <a:prstGeom prst="rect">
            <a:avLst/>
          </a:prstGeom>
          <a:blipFill rotWithShape="1">
            <a:blip r:embed="rId4">
              <a:alphaModFix/>
            </a:blip>
            <a:stretch>
              <a:fillRect b="-16136" l="0" r="0" t="-1068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54"/>
          <p:cNvSpPr txBox="1"/>
          <p:nvPr>
            <p:ph type="title"/>
          </p:nvPr>
        </p:nvSpPr>
        <p:spPr>
          <a:xfrm>
            <a:off x="1043418" y="1345167"/>
            <a:ext cx="4994275"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000">
                <a:latin typeface="Century Gothic"/>
                <a:ea typeface="Century Gothic"/>
                <a:cs typeface="Century Gothic"/>
                <a:sym typeface="Century Gothic"/>
              </a:rPr>
              <a:t>Global Market Activity – UK</a:t>
            </a:r>
            <a:endParaRPr sz="3000">
              <a:latin typeface="Century Gothic"/>
              <a:ea typeface="Century Gothic"/>
              <a:cs typeface="Century Gothic"/>
              <a:sym typeface="Century Gothic"/>
            </a:endParaRPr>
          </a:p>
        </p:txBody>
      </p:sp>
      <p:sp>
        <p:nvSpPr>
          <p:cNvPr id="564" name="Google Shape;564;p54"/>
          <p:cNvSpPr/>
          <p:nvPr/>
        </p:nvSpPr>
        <p:spPr>
          <a:xfrm>
            <a:off x="1470659" y="1965960"/>
            <a:ext cx="3866388" cy="1827275"/>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54"/>
          <p:cNvSpPr/>
          <p:nvPr/>
        </p:nvSpPr>
        <p:spPr>
          <a:xfrm>
            <a:off x="5638800" y="1965960"/>
            <a:ext cx="3459480" cy="1827275"/>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54"/>
          <p:cNvSpPr/>
          <p:nvPr/>
        </p:nvSpPr>
        <p:spPr>
          <a:xfrm>
            <a:off x="1420367" y="4037076"/>
            <a:ext cx="3925824" cy="2078736"/>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54"/>
          <p:cNvSpPr/>
          <p:nvPr/>
        </p:nvSpPr>
        <p:spPr>
          <a:xfrm>
            <a:off x="5660135" y="4037076"/>
            <a:ext cx="3438143" cy="2078736"/>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71" name="Shape 571"/>
        <p:cNvGrpSpPr/>
        <p:nvPr/>
      </p:nvGrpSpPr>
      <p:grpSpPr>
        <a:xfrm>
          <a:off x="0" y="0"/>
          <a:ext cx="0" cy="0"/>
          <a:chOff x="0" y="0"/>
          <a:chExt cx="0" cy="0"/>
        </a:xfrm>
      </p:grpSpPr>
      <p:sp>
        <p:nvSpPr>
          <p:cNvPr id="572" name="Google Shape;572;p55"/>
          <p:cNvSpPr/>
          <p:nvPr/>
        </p:nvSpPr>
        <p:spPr>
          <a:xfrm>
            <a:off x="772668" y="1190626"/>
            <a:ext cx="9143999" cy="5181600"/>
          </a:xfrm>
          <a:prstGeom prst="rect">
            <a:avLst/>
          </a:prstGeom>
          <a:blipFill rotWithShape="1">
            <a:blip r:embed="rId4">
              <a:alphaModFix/>
            </a:blip>
            <a:stretch>
              <a:fillRect b="-16136" l="0" r="0" t="-1068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55"/>
          <p:cNvSpPr txBox="1"/>
          <p:nvPr>
            <p:ph type="title"/>
          </p:nvPr>
        </p:nvSpPr>
        <p:spPr>
          <a:xfrm>
            <a:off x="1043437" y="1343641"/>
            <a:ext cx="5495290"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UK</a:t>
            </a:r>
            <a:endParaRPr sz="3300">
              <a:latin typeface="Century Gothic"/>
              <a:ea typeface="Century Gothic"/>
              <a:cs typeface="Century Gothic"/>
              <a:sym typeface="Century Gothic"/>
            </a:endParaRPr>
          </a:p>
        </p:txBody>
      </p:sp>
      <p:sp>
        <p:nvSpPr>
          <p:cNvPr id="574" name="Google Shape;574;p55"/>
          <p:cNvSpPr/>
          <p:nvPr/>
        </p:nvSpPr>
        <p:spPr>
          <a:xfrm>
            <a:off x="6329171" y="2004060"/>
            <a:ext cx="3272027" cy="163982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55"/>
          <p:cNvSpPr/>
          <p:nvPr/>
        </p:nvSpPr>
        <p:spPr>
          <a:xfrm>
            <a:off x="5797296" y="4053840"/>
            <a:ext cx="3745991" cy="1799843"/>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55"/>
          <p:cNvSpPr/>
          <p:nvPr/>
        </p:nvSpPr>
        <p:spPr>
          <a:xfrm>
            <a:off x="1254251" y="2004060"/>
            <a:ext cx="4747259" cy="183489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7" name="Google Shape;577;p55"/>
          <p:cNvSpPr/>
          <p:nvPr/>
        </p:nvSpPr>
        <p:spPr>
          <a:xfrm>
            <a:off x="1254251" y="3962400"/>
            <a:ext cx="4248911" cy="2058923"/>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81" name="Shape 581"/>
        <p:cNvGrpSpPr/>
        <p:nvPr/>
      </p:nvGrpSpPr>
      <p:grpSpPr>
        <a:xfrm>
          <a:off x="0" y="0"/>
          <a:ext cx="0" cy="0"/>
          <a:chOff x="0" y="0"/>
          <a:chExt cx="0" cy="0"/>
        </a:xfrm>
      </p:grpSpPr>
      <p:sp>
        <p:nvSpPr>
          <p:cNvPr id="582" name="Google Shape;582;p56"/>
          <p:cNvSpPr/>
          <p:nvPr/>
        </p:nvSpPr>
        <p:spPr>
          <a:xfrm>
            <a:off x="772668" y="1190626"/>
            <a:ext cx="9143999" cy="5181600"/>
          </a:xfrm>
          <a:prstGeom prst="rect">
            <a:avLst/>
          </a:prstGeom>
          <a:blipFill rotWithShape="1">
            <a:blip r:embed="rId4">
              <a:alphaModFix/>
            </a:blip>
            <a:stretch>
              <a:fillRect b="-16136" l="0" r="0" t="-1068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56"/>
          <p:cNvSpPr txBox="1"/>
          <p:nvPr>
            <p:ph type="title"/>
          </p:nvPr>
        </p:nvSpPr>
        <p:spPr>
          <a:xfrm>
            <a:off x="1043437" y="1343641"/>
            <a:ext cx="7693025"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New Zealand</a:t>
            </a:r>
            <a:endParaRPr sz="3300">
              <a:latin typeface="Century Gothic"/>
              <a:ea typeface="Century Gothic"/>
              <a:cs typeface="Century Gothic"/>
              <a:sym typeface="Century Gothic"/>
            </a:endParaRPr>
          </a:p>
        </p:txBody>
      </p:sp>
      <p:sp>
        <p:nvSpPr>
          <p:cNvPr id="584" name="Google Shape;584;p56"/>
          <p:cNvSpPr/>
          <p:nvPr/>
        </p:nvSpPr>
        <p:spPr>
          <a:xfrm>
            <a:off x="1446275" y="1961388"/>
            <a:ext cx="3317748" cy="2164079"/>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56"/>
          <p:cNvSpPr/>
          <p:nvPr/>
        </p:nvSpPr>
        <p:spPr>
          <a:xfrm>
            <a:off x="1248155" y="4250435"/>
            <a:ext cx="3800856" cy="1979675"/>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56"/>
          <p:cNvSpPr/>
          <p:nvPr/>
        </p:nvSpPr>
        <p:spPr>
          <a:xfrm>
            <a:off x="5428488" y="1961388"/>
            <a:ext cx="3825240" cy="2042159"/>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56"/>
          <p:cNvSpPr/>
          <p:nvPr/>
        </p:nvSpPr>
        <p:spPr>
          <a:xfrm>
            <a:off x="5437632" y="4160520"/>
            <a:ext cx="3825239" cy="2069591"/>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91" name="Shape 591"/>
        <p:cNvGrpSpPr/>
        <p:nvPr/>
      </p:nvGrpSpPr>
      <p:grpSpPr>
        <a:xfrm>
          <a:off x="0" y="0"/>
          <a:ext cx="0" cy="0"/>
          <a:chOff x="0" y="0"/>
          <a:chExt cx="0" cy="0"/>
        </a:xfrm>
      </p:grpSpPr>
      <p:sp>
        <p:nvSpPr>
          <p:cNvPr id="592" name="Google Shape;592;p57"/>
          <p:cNvSpPr/>
          <p:nvPr/>
        </p:nvSpPr>
        <p:spPr>
          <a:xfrm>
            <a:off x="772668" y="1190626"/>
            <a:ext cx="9143999" cy="5181600"/>
          </a:xfrm>
          <a:prstGeom prst="rect">
            <a:avLst/>
          </a:prstGeom>
          <a:blipFill rotWithShape="1">
            <a:blip r:embed="rId4">
              <a:alphaModFix/>
            </a:blip>
            <a:stretch>
              <a:fillRect b="-16136" l="0" r="0" t="-10684"/>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57"/>
          <p:cNvSpPr txBox="1"/>
          <p:nvPr>
            <p:ph type="title"/>
          </p:nvPr>
        </p:nvSpPr>
        <p:spPr>
          <a:xfrm>
            <a:off x="1043437" y="1343641"/>
            <a:ext cx="6426835" cy="5283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sv-SE" sz="3300">
                <a:latin typeface="Century Gothic"/>
                <a:ea typeface="Century Gothic"/>
                <a:cs typeface="Century Gothic"/>
                <a:sym typeface="Century Gothic"/>
              </a:rPr>
              <a:t>Global Market Activity – Ghana</a:t>
            </a:r>
            <a:endParaRPr sz="3300">
              <a:latin typeface="Century Gothic"/>
              <a:ea typeface="Century Gothic"/>
              <a:cs typeface="Century Gothic"/>
              <a:sym typeface="Century Gothic"/>
            </a:endParaRPr>
          </a:p>
        </p:txBody>
      </p:sp>
      <p:sp>
        <p:nvSpPr>
          <p:cNvPr id="594" name="Google Shape;594;p57"/>
          <p:cNvSpPr/>
          <p:nvPr/>
        </p:nvSpPr>
        <p:spPr>
          <a:xfrm>
            <a:off x="1632204" y="1982724"/>
            <a:ext cx="3712463" cy="191719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57"/>
          <p:cNvSpPr/>
          <p:nvPr/>
        </p:nvSpPr>
        <p:spPr>
          <a:xfrm>
            <a:off x="1969007" y="4021835"/>
            <a:ext cx="6342887" cy="2203703"/>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57"/>
          <p:cNvSpPr/>
          <p:nvPr/>
        </p:nvSpPr>
        <p:spPr>
          <a:xfrm>
            <a:off x="5558028" y="1950720"/>
            <a:ext cx="3564635" cy="1982723"/>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04" name="Shape 104"/>
        <p:cNvGrpSpPr/>
        <p:nvPr/>
      </p:nvGrpSpPr>
      <p:grpSpPr>
        <a:xfrm>
          <a:off x="0" y="0"/>
          <a:ext cx="0" cy="0"/>
          <a:chOff x="0" y="0"/>
          <a:chExt cx="0" cy="0"/>
        </a:xfrm>
      </p:grpSpPr>
      <p:pic>
        <p:nvPicPr>
          <p:cNvPr id="105" name="Google Shape;105;p13"/>
          <p:cNvPicPr preferRelativeResize="0"/>
          <p:nvPr/>
        </p:nvPicPr>
        <p:blipFill rotWithShape="1">
          <a:blip r:embed="rId4">
            <a:alphaModFix/>
          </a:blip>
          <a:srcRect b="0" l="0" r="0" t="0"/>
          <a:stretch/>
        </p:blipFill>
        <p:spPr>
          <a:xfrm>
            <a:off x="1078077" y="1261411"/>
            <a:ext cx="1497050" cy="536633"/>
          </a:xfrm>
          <a:prstGeom prst="rect">
            <a:avLst/>
          </a:prstGeom>
          <a:noFill/>
          <a:ln>
            <a:noFill/>
          </a:ln>
        </p:spPr>
      </p:pic>
      <p:pic>
        <p:nvPicPr>
          <p:cNvPr id="106" name="Google Shape;106;p13"/>
          <p:cNvPicPr preferRelativeResize="0"/>
          <p:nvPr/>
        </p:nvPicPr>
        <p:blipFill rotWithShape="1">
          <a:blip r:embed="rId5">
            <a:alphaModFix/>
          </a:blip>
          <a:srcRect b="0" l="0" r="0" t="0"/>
          <a:stretch/>
        </p:blipFill>
        <p:spPr>
          <a:xfrm>
            <a:off x="409456" y="1204044"/>
            <a:ext cx="1497050" cy="652945"/>
          </a:xfrm>
          <a:prstGeom prst="rect">
            <a:avLst/>
          </a:prstGeom>
          <a:noFill/>
          <a:ln>
            <a:noFill/>
          </a:ln>
        </p:spPr>
      </p:pic>
      <p:sp>
        <p:nvSpPr>
          <p:cNvPr id="107" name="Google Shape;107;p13"/>
          <p:cNvSpPr txBox="1"/>
          <p:nvPr/>
        </p:nvSpPr>
        <p:spPr>
          <a:xfrm>
            <a:off x="510177" y="1294823"/>
            <a:ext cx="1395089" cy="337721"/>
          </a:xfrm>
          <a:prstGeom prst="rect">
            <a:avLst/>
          </a:prstGeom>
          <a:noFill/>
          <a:ln>
            <a:noFill/>
          </a:ln>
        </p:spPr>
        <p:txBody>
          <a:bodyPr anchorCtr="0" anchor="t" bIns="40075" lIns="40075" spcFirstLastPara="1" rIns="40075" wrap="square" tIns="40075">
            <a:noAutofit/>
          </a:bodyPr>
          <a:lstStyle/>
          <a:p>
            <a:pPr indent="0" lvl="0" marL="0" marR="0" rtl="0" algn="l">
              <a:spcBef>
                <a:spcPts val="0"/>
              </a:spcBef>
              <a:spcAft>
                <a:spcPts val="0"/>
              </a:spcAft>
              <a:buNone/>
            </a:pPr>
            <a:r>
              <a:rPr b="1" lang="sv-SE" sz="2105">
                <a:solidFill>
                  <a:srgbClr val="000000"/>
                </a:solidFill>
                <a:latin typeface="Permanent Marker"/>
                <a:ea typeface="Permanent Marker"/>
                <a:cs typeface="Permanent Marker"/>
                <a:sym typeface="Permanent Marker"/>
              </a:rPr>
              <a:t>Answer:</a:t>
            </a:r>
            <a:endParaRPr b="1" sz="2105">
              <a:solidFill>
                <a:srgbClr val="000000"/>
              </a:solidFill>
              <a:latin typeface="Permanent Marker"/>
              <a:ea typeface="Permanent Marker"/>
              <a:cs typeface="Permanent Marker"/>
              <a:sym typeface="Permanent Marker"/>
            </a:endParaRPr>
          </a:p>
        </p:txBody>
      </p:sp>
      <p:sp>
        <p:nvSpPr>
          <p:cNvPr id="108" name="Google Shape;108;p13"/>
          <p:cNvSpPr/>
          <p:nvPr/>
        </p:nvSpPr>
        <p:spPr>
          <a:xfrm>
            <a:off x="-12960" y="6584149"/>
            <a:ext cx="10719318" cy="210632"/>
          </a:xfrm>
          <a:prstGeom prst="rect">
            <a:avLst/>
          </a:prstGeom>
          <a:gradFill>
            <a:gsLst>
              <a:gs pos="0">
                <a:srgbClr val="DCECD5"/>
              </a:gs>
              <a:gs pos="100000">
                <a:srgbClr val="93BC81"/>
              </a:gs>
            </a:gsLst>
            <a:path path="circle">
              <a:fillToRect b="50%" l="50%" r="50%" t="50%"/>
            </a:path>
            <a:tileRect/>
          </a:gradFill>
          <a:ln cap="flat" cmpd="sng" w="25400">
            <a:solidFill>
              <a:srgbClr val="46AAC4"/>
            </a:solidFill>
            <a:prstDash val="solid"/>
            <a:round/>
            <a:headEnd len="sm" w="sm" type="none"/>
            <a:tailEnd len="sm" w="sm" type="none"/>
          </a:ln>
          <a:effectLst>
            <a:outerShdw blurRad="101599" rotWithShape="0" dir="5400000" dist="50800">
              <a:srgbClr val="000000">
                <a:alpha val="34509"/>
              </a:srgbClr>
            </a:outerShdw>
          </a:effectLst>
        </p:spPr>
        <p:txBody>
          <a:bodyPr anchorCtr="0" anchor="t" bIns="53450" lIns="53450" spcFirstLastPara="1" rIns="53450" wrap="square" tIns="53450">
            <a:noAutofit/>
          </a:bodyPr>
          <a:lstStyle/>
          <a:p>
            <a:pPr indent="0" lvl="0" marL="0" marR="0" rtl="0" algn="l">
              <a:spcBef>
                <a:spcPts val="0"/>
              </a:spcBef>
              <a:spcAft>
                <a:spcPts val="0"/>
              </a:spcAft>
              <a:buNone/>
            </a:pPr>
            <a:r>
              <a:t/>
            </a:r>
            <a:endParaRPr sz="2195">
              <a:solidFill>
                <a:srgbClr val="000000"/>
              </a:solidFill>
              <a:latin typeface="Helvetica Neue"/>
              <a:ea typeface="Helvetica Neue"/>
              <a:cs typeface="Helvetica Neue"/>
              <a:sym typeface="Helvetica Neue"/>
            </a:endParaRPr>
          </a:p>
        </p:txBody>
      </p:sp>
      <p:cxnSp>
        <p:nvCxnSpPr>
          <p:cNvPr id="109" name="Google Shape;109;p13"/>
          <p:cNvCxnSpPr/>
          <p:nvPr/>
        </p:nvCxnSpPr>
        <p:spPr>
          <a:xfrm>
            <a:off x="-18413" y="6567904"/>
            <a:ext cx="10693400" cy="0"/>
          </a:xfrm>
          <a:prstGeom prst="straightConnector1">
            <a:avLst/>
          </a:prstGeom>
          <a:noFill/>
          <a:ln cap="flat" cmpd="sng" w="63500">
            <a:solidFill>
              <a:srgbClr val="FFFC00"/>
            </a:solidFill>
            <a:prstDash val="solid"/>
            <a:round/>
            <a:headEnd len="sm" w="sm" type="none"/>
            <a:tailEnd len="sm" w="sm" type="none"/>
          </a:ln>
          <a:effectLst>
            <a:outerShdw blurRad="101599" rotWithShape="0" dir="5400000" dist="50800">
              <a:srgbClr val="000000">
                <a:alpha val="37647"/>
              </a:srgbClr>
            </a:outerShdw>
          </a:effectLst>
        </p:spPr>
      </p:cxnSp>
      <p:sp>
        <p:nvSpPr>
          <p:cNvPr id="110" name="Google Shape;110;p13"/>
          <p:cNvSpPr/>
          <p:nvPr/>
        </p:nvSpPr>
        <p:spPr>
          <a:xfrm>
            <a:off x="7337467" y="5814958"/>
            <a:ext cx="1395089" cy="212737"/>
          </a:xfrm>
          <a:prstGeom prst="rect">
            <a:avLst/>
          </a:prstGeom>
          <a:noFill/>
          <a:ln>
            <a:noFill/>
          </a:ln>
        </p:spPr>
        <p:txBody>
          <a:bodyPr anchorCtr="0" anchor="t" bIns="53450" lIns="53450" spcFirstLastPara="1" rIns="53450" wrap="square" tIns="53450">
            <a:noAutofit/>
          </a:bodyPr>
          <a:lstStyle/>
          <a:p>
            <a:pPr indent="0" lvl="0" marL="0" marR="0" rtl="0" algn="l">
              <a:spcBef>
                <a:spcPts val="0"/>
              </a:spcBef>
              <a:spcAft>
                <a:spcPts val="0"/>
              </a:spcAft>
              <a:buNone/>
            </a:pPr>
            <a:r>
              <a:t/>
            </a:r>
            <a:endParaRPr sz="2195">
              <a:solidFill>
                <a:srgbClr val="000000"/>
              </a:solidFill>
              <a:latin typeface="Helvetica Neue"/>
              <a:ea typeface="Helvetica Neue"/>
              <a:cs typeface="Helvetica Neue"/>
              <a:sym typeface="Helvetica Neue"/>
            </a:endParaRPr>
          </a:p>
        </p:txBody>
      </p:sp>
      <p:sp>
        <p:nvSpPr>
          <p:cNvPr id="111" name="Google Shape;111;p13"/>
          <p:cNvSpPr txBox="1"/>
          <p:nvPr/>
        </p:nvSpPr>
        <p:spPr>
          <a:xfrm>
            <a:off x="6636265" y="2027631"/>
            <a:ext cx="3648228" cy="751880"/>
          </a:xfrm>
          <a:prstGeom prst="rect">
            <a:avLst/>
          </a:prstGeom>
          <a:noFill/>
          <a:ln>
            <a:noFill/>
          </a:ln>
        </p:spPr>
        <p:txBody>
          <a:bodyPr anchorCtr="0" anchor="t" bIns="40075" lIns="40075" spcFirstLastPara="1" rIns="40075" wrap="square" tIns="40075">
            <a:noAutofit/>
          </a:bodyPr>
          <a:lstStyle/>
          <a:p>
            <a:pPr indent="0" lvl="0" marL="0" marR="0" rtl="0" algn="l">
              <a:lnSpc>
                <a:spcPct val="110000"/>
              </a:lnSpc>
              <a:spcBef>
                <a:spcPts val="0"/>
              </a:spcBef>
              <a:spcAft>
                <a:spcPts val="0"/>
              </a:spcAft>
              <a:buNone/>
            </a:pPr>
            <a:r>
              <a:rPr b="1" lang="sv-SE" sz="1055" u="sng">
                <a:solidFill>
                  <a:srgbClr val="000000"/>
                </a:solidFill>
                <a:latin typeface="Helvetica Neue"/>
                <a:ea typeface="Helvetica Neue"/>
                <a:cs typeface="Helvetica Neue"/>
                <a:sym typeface="Helvetica Neue"/>
              </a:rPr>
              <a:t>Brand recognition: </a:t>
            </a:r>
            <a:r>
              <a:rPr lang="sv-SE" sz="1055">
                <a:solidFill>
                  <a:srgbClr val="000000"/>
                </a:solidFill>
                <a:latin typeface="Helvetica Neue"/>
                <a:ea typeface="Helvetica Neue"/>
                <a:cs typeface="Helvetica Neue"/>
                <a:sym typeface="Helvetica Neue"/>
              </a:rPr>
              <a:t>The Energizer Brand has </a:t>
            </a:r>
            <a:r>
              <a:rPr b="1" lang="sv-SE" sz="1055">
                <a:solidFill>
                  <a:srgbClr val="000000"/>
                </a:solidFill>
                <a:latin typeface="Helvetica Neue"/>
                <a:ea typeface="Helvetica Neue"/>
                <a:cs typeface="Helvetica Neue"/>
                <a:sym typeface="Helvetica Neue"/>
              </a:rPr>
              <a:t>99%+ positive consumer recognition</a:t>
            </a:r>
            <a:r>
              <a:rPr lang="sv-SE" sz="1055">
                <a:solidFill>
                  <a:srgbClr val="000000"/>
                </a:solidFill>
                <a:latin typeface="Helvetica Neue"/>
                <a:ea typeface="Helvetica Neue"/>
                <a:cs typeface="Helvetica Neue"/>
                <a:sym typeface="Helvetica Neue"/>
              </a:rPr>
              <a:t>, resulting in increased sales. Close the sale in the store, don’t lose it to Amazon!</a:t>
            </a:r>
            <a:endParaRPr sz="1055">
              <a:solidFill>
                <a:srgbClr val="000000"/>
              </a:solidFill>
              <a:latin typeface="Helvetica Neue"/>
              <a:ea typeface="Helvetica Neue"/>
              <a:cs typeface="Helvetica Neue"/>
              <a:sym typeface="Helvetica Neue"/>
            </a:endParaRPr>
          </a:p>
        </p:txBody>
      </p:sp>
      <p:pic>
        <p:nvPicPr>
          <p:cNvPr descr="Energizer-checkmark#1.jpg" id="112" name="Google Shape;112;p13"/>
          <p:cNvPicPr preferRelativeResize="0"/>
          <p:nvPr/>
        </p:nvPicPr>
        <p:blipFill rotWithShape="1">
          <a:blip r:embed="rId6">
            <a:alphaModFix/>
          </a:blip>
          <a:srcRect b="0" l="0" r="0" t="0"/>
          <a:stretch/>
        </p:blipFill>
        <p:spPr>
          <a:xfrm>
            <a:off x="5241725" y="1936780"/>
            <a:ext cx="1122557" cy="714699"/>
          </a:xfrm>
          <a:prstGeom prst="rect">
            <a:avLst/>
          </a:prstGeom>
          <a:noFill/>
          <a:ln>
            <a:noFill/>
          </a:ln>
        </p:spPr>
      </p:pic>
      <p:sp>
        <p:nvSpPr>
          <p:cNvPr id="113" name="Google Shape;113;p13"/>
          <p:cNvSpPr txBox="1"/>
          <p:nvPr/>
        </p:nvSpPr>
        <p:spPr>
          <a:xfrm>
            <a:off x="6668442" y="3072391"/>
            <a:ext cx="3571396" cy="751880"/>
          </a:xfrm>
          <a:prstGeom prst="rect">
            <a:avLst/>
          </a:prstGeom>
          <a:noFill/>
          <a:ln>
            <a:noFill/>
          </a:ln>
        </p:spPr>
        <p:txBody>
          <a:bodyPr anchorCtr="0" anchor="t" bIns="40075" lIns="40075" spcFirstLastPara="1" rIns="40075" wrap="square" tIns="40075">
            <a:noAutofit/>
          </a:bodyPr>
          <a:lstStyle/>
          <a:p>
            <a:pPr indent="0" lvl="0" marL="0" marR="0" rtl="0" algn="l">
              <a:lnSpc>
                <a:spcPct val="110000"/>
              </a:lnSpc>
              <a:spcBef>
                <a:spcPts val="0"/>
              </a:spcBef>
              <a:spcAft>
                <a:spcPts val="0"/>
              </a:spcAft>
              <a:buNone/>
            </a:pPr>
            <a:r>
              <a:rPr b="1" lang="sv-SE" sz="1055" u="sng">
                <a:solidFill>
                  <a:srgbClr val="000000"/>
                </a:solidFill>
                <a:latin typeface="Helvetica Neue"/>
                <a:ea typeface="Helvetica Neue"/>
                <a:cs typeface="Helvetica Neue"/>
                <a:sym typeface="Helvetica Neue"/>
              </a:rPr>
              <a:t>Great product offering:</a:t>
            </a:r>
            <a:r>
              <a:rPr b="1" lang="sv-SE" sz="1055">
                <a:solidFill>
                  <a:srgbClr val="000000"/>
                </a:solidFill>
                <a:latin typeface="Helvetica Neue"/>
                <a:ea typeface="Helvetica Neue"/>
                <a:cs typeface="Helvetica Neue"/>
                <a:sym typeface="Helvetica Neue"/>
              </a:rPr>
              <a:t> </a:t>
            </a:r>
            <a:r>
              <a:rPr lang="sv-SE" sz="1055">
                <a:solidFill>
                  <a:srgbClr val="000000"/>
                </a:solidFill>
                <a:latin typeface="Helvetica Neue"/>
                <a:ea typeface="Helvetica Neue"/>
                <a:cs typeface="Helvetica Neue"/>
                <a:sym typeface="Helvetica Neue"/>
              </a:rPr>
              <a:t> With the strong </a:t>
            </a:r>
            <a:r>
              <a:rPr b="1" lang="sv-SE" sz="1055">
                <a:solidFill>
                  <a:srgbClr val="000000"/>
                </a:solidFill>
                <a:latin typeface="Helvetica Neue"/>
                <a:ea typeface="Helvetica Neue"/>
                <a:cs typeface="Helvetica Neue"/>
                <a:sym typeface="Helvetica Neue"/>
              </a:rPr>
              <a:t>HIGHTECH</a:t>
            </a:r>
            <a:r>
              <a:rPr lang="sv-SE" sz="1055">
                <a:solidFill>
                  <a:srgbClr val="000000"/>
                </a:solidFill>
                <a:latin typeface="Helvetica Neue"/>
                <a:ea typeface="Helvetica Neue"/>
                <a:cs typeface="Helvetica Neue"/>
                <a:sym typeface="Helvetica Neue"/>
              </a:rPr>
              <a:t> range attractively priced at $19.95-$29.95 MSRP and the </a:t>
            </a:r>
            <a:r>
              <a:rPr b="1" lang="sv-SE" sz="1055">
                <a:solidFill>
                  <a:srgbClr val="000000"/>
                </a:solidFill>
                <a:latin typeface="Helvetica Neue"/>
                <a:ea typeface="Helvetica Neue"/>
                <a:cs typeface="Helvetica Neue"/>
                <a:sym typeface="Helvetica Neue"/>
              </a:rPr>
              <a:t>ULTIMATE</a:t>
            </a:r>
            <a:r>
              <a:rPr lang="sv-SE" sz="1055">
                <a:solidFill>
                  <a:srgbClr val="000000"/>
                </a:solidFill>
                <a:latin typeface="Helvetica Neue"/>
                <a:ea typeface="Helvetica Neue"/>
                <a:cs typeface="Helvetica Neue"/>
                <a:sym typeface="Helvetica Neue"/>
              </a:rPr>
              <a:t> range up to $59.95 sales-through will follow.</a:t>
            </a:r>
            <a:endParaRPr sz="1055">
              <a:solidFill>
                <a:srgbClr val="000000"/>
              </a:solidFill>
              <a:latin typeface="Helvetica Neue"/>
              <a:ea typeface="Helvetica Neue"/>
              <a:cs typeface="Helvetica Neue"/>
              <a:sym typeface="Helvetica Neue"/>
            </a:endParaRPr>
          </a:p>
        </p:txBody>
      </p:sp>
      <p:pic>
        <p:nvPicPr>
          <p:cNvPr id="114" name="Google Shape;114;p13"/>
          <p:cNvPicPr preferRelativeResize="0"/>
          <p:nvPr/>
        </p:nvPicPr>
        <p:blipFill rotWithShape="1">
          <a:blip r:embed="rId7">
            <a:alphaModFix/>
          </a:blip>
          <a:srcRect b="0" l="-2616" r="0" t="0"/>
          <a:stretch/>
        </p:blipFill>
        <p:spPr>
          <a:xfrm>
            <a:off x="6639269" y="1137216"/>
            <a:ext cx="2093423" cy="652945"/>
          </a:xfrm>
          <a:prstGeom prst="rect">
            <a:avLst/>
          </a:prstGeom>
          <a:noFill/>
          <a:ln>
            <a:noFill/>
          </a:ln>
        </p:spPr>
      </p:pic>
      <p:sp>
        <p:nvSpPr>
          <p:cNvPr id="115" name="Google Shape;115;p13"/>
          <p:cNvSpPr txBox="1"/>
          <p:nvPr/>
        </p:nvSpPr>
        <p:spPr>
          <a:xfrm>
            <a:off x="6668399" y="4091605"/>
            <a:ext cx="3571396" cy="751880"/>
          </a:xfrm>
          <a:prstGeom prst="rect">
            <a:avLst/>
          </a:prstGeom>
          <a:noFill/>
          <a:ln>
            <a:noFill/>
          </a:ln>
        </p:spPr>
        <p:txBody>
          <a:bodyPr anchorCtr="0" anchor="t" bIns="40075" lIns="40075" spcFirstLastPara="1" rIns="40075" wrap="square" tIns="40075">
            <a:noAutofit/>
          </a:bodyPr>
          <a:lstStyle/>
          <a:p>
            <a:pPr indent="0" lvl="0" marL="0" marR="0" rtl="0" algn="l">
              <a:lnSpc>
                <a:spcPct val="110000"/>
              </a:lnSpc>
              <a:spcBef>
                <a:spcPts val="0"/>
              </a:spcBef>
              <a:spcAft>
                <a:spcPts val="0"/>
              </a:spcAft>
              <a:buNone/>
            </a:pPr>
            <a:r>
              <a:rPr b="1" lang="sv-SE" sz="1055" u="sng">
                <a:solidFill>
                  <a:srgbClr val="000000"/>
                </a:solidFill>
                <a:latin typeface="Helvetica Neue"/>
                <a:ea typeface="Helvetica Neue"/>
                <a:cs typeface="Helvetica Neue"/>
                <a:sym typeface="Helvetica Neue"/>
              </a:rPr>
              <a:t>Outstanding retail presentation: </a:t>
            </a:r>
            <a:r>
              <a:rPr lang="sv-SE" sz="1055">
                <a:solidFill>
                  <a:srgbClr val="000000"/>
                </a:solidFill>
                <a:latin typeface="Helvetica Neue"/>
                <a:ea typeface="Helvetica Neue"/>
                <a:cs typeface="Helvetica Neue"/>
                <a:sym typeface="Helvetica Neue"/>
              </a:rPr>
              <a:t> All products are delivered in high quality and stylish “book style” packaging. POS systems, promotions and much more.</a:t>
            </a:r>
            <a:endParaRPr sz="1055">
              <a:solidFill>
                <a:srgbClr val="000000"/>
              </a:solidFill>
              <a:latin typeface="Helvetica Neue"/>
              <a:ea typeface="Helvetica Neue"/>
              <a:cs typeface="Helvetica Neue"/>
              <a:sym typeface="Helvetica Neue"/>
            </a:endParaRPr>
          </a:p>
        </p:txBody>
      </p:sp>
      <p:sp>
        <p:nvSpPr>
          <p:cNvPr id="116" name="Google Shape;116;p13"/>
          <p:cNvSpPr txBox="1"/>
          <p:nvPr/>
        </p:nvSpPr>
        <p:spPr>
          <a:xfrm>
            <a:off x="6673190" y="5129053"/>
            <a:ext cx="3571396" cy="652945"/>
          </a:xfrm>
          <a:prstGeom prst="rect">
            <a:avLst/>
          </a:prstGeom>
          <a:noFill/>
          <a:ln>
            <a:noFill/>
          </a:ln>
        </p:spPr>
        <p:txBody>
          <a:bodyPr anchorCtr="0" anchor="t" bIns="40075" lIns="40075" spcFirstLastPara="1" rIns="40075" wrap="square" tIns="40075">
            <a:noAutofit/>
          </a:bodyPr>
          <a:lstStyle/>
          <a:p>
            <a:pPr indent="0" lvl="0" marL="0" marR="0" rtl="0" algn="l">
              <a:lnSpc>
                <a:spcPct val="110000"/>
              </a:lnSpc>
              <a:spcBef>
                <a:spcPts val="0"/>
              </a:spcBef>
              <a:spcAft>
                <a:spcPts val="0"/>
              </a:spcAft>
              <a:buNone/>
            </a:pPr>
            <a:r>
              <a:rPr b="1" lang="sv-SE" sz="1055" u="sng">
                <a:solidFill>
                  <a:srgbClr val="000000"/>
                </a:solidFill>
                <a:latin typeface="Helvetica Neue"/>
                <a:ea typeface="Helvetica Neue"/>
                <a:cs typeface="Helvetica Neue"/>
                <a:sym typeface="Helvetica Neue"/>
              </a:rPr>
              <a:t>MAP pricing enforced: </a:t>
            </a:r>
            <a:r>
              <a:rPr lang="sv-SE" sz="1055">
                <a:solidFill>
                  <a:srgbClr val="000000"/>
                </a:solidFill>
                <a:latin typeface="Helvetica Neue"/>
                <a:ea typeface="Helvetica Neue"/>
                <a:cs typeface="Helvetica Neue"/>
                <a:sym typeface="Helvetica Neue"/>
              </a:rPr>
              <a:t> Energizer has a long history of being a true partner to retailers. Strict enforcement of MAP pricing and NO Groupon, “daily deals” offerings etc.</a:t>
            </a:r>
            <a:endParaRPr sz="1055">
              <a:solidFill>
                <a:srgbClr val="000000"/>
              </a:solidFill>
              <a:latin typeface="Helvetica Neue"/>
              <a:ea typeface="Helvetica Neue"/>
              <a:cs typeface="Helvetica Neue"/>
              <a:sym typeface="Helvetica Neue"/>
            </a:endParaRPr>
          </a:p>
        </p:txBody>
      </p:sp>
      <p:pic>
        <p:nvPicPr>
          <p:cNvPr descr="Energizer-checkmark#2.jpg" id="117" name="Google Shape;117;p13"/>
          <p:cNvPicPr preferRelativeResize="0"/>
          <p:nvPr/>
        </p:nvPicPr>
        <p:blipFill rotWithShape="1">
          <a:blip r:embed="rId8">
            <a:alphaModFix/>
          </a:blip>
          <a:srcRect b="0" l="0" r="0" t="0"/>
          <a:stretch/>
        </p:blipFill>
        <p:spPr>
          <a:xfrm>
            <a:off x="5255362" y="3014613"/>
            <a:ext cx="1197043" cy="738181"/>
          </a:xfrm>
          <a:prstGeom prst="rect">
            <a:avLst/>
          </a:prstGeom>
          <a:noFill/>
          <a:ln>
            <a:noFill/>
          </a:ln>
        </p:spPr>
      </p:pic>
      <p:pic>
        <p:nvPicPr>
          <p:cNvPr descr="Energizer-checkmark#3.jpg" id="118" name="Google Shape;118;p13"/>
          <p:cNvPicPr preferRelativeResize="0"/>
          <p:nvPr/>
        </p:nvPicPr>
        <p:blipFill rotWithShape="1">
          <a:blip r:embed="rId9">
            <a:alphaModFix/>
          </a:blip>
          <a:srcRect b="0" l="0" r="0" t="0"/>
          <a:stretch/>
        </p:blipFill>
        <p:spPr>
          <a:xfrm>
            <a:off x="5239467" y="4024772"/>
            <a:ext cx="1212719" cy="751880"/>
          </a:xfrm>
          <a:prstGeom prst="rect">
            <a:avLst/>
          </a:prstGeom>
          <a:noFill/>
          <a:ln>
            <a:noFill/>
          </a:ln>
        </p:spPr>
      </p:pic>
      <p:pic>
        <p:nvPicPr>
          <p:cNvPr descr="Energizer-checkmark#4.jpg" id="119" name="Google Shape;119;p13"/>
          <p:cNvPicPr preferRelativeResize="0"/>
          <p:nvPr/>
        </p:nvPicPr>
        <p:blipFill rotWithShape="1">
          <a:blip r:embed="rId10">
            <a:alphaModFix/>
          </a:blip>
          <a:srcRect b="0" l="0" r="0" t="0"/>
          <a:stretch/>
        </p:blipFill>
        <p:spPr>
          <a:xfrm>
            <a:off x="5275142" y="5082042"/>
            <a:ext cx="1197043" cy="742162"/>
          </a:xfrm>
          <a:prstGeom prst="rect">
            <a:avLst/>
          </a:prstGeom>
          <a:noFill/>
          <a:ln>
            <a:noFill/>
          </a:ln>
        </p:spPr>
      </p:pic>
      <p:sp>
        <p:nvSpPr>
          <p:cNvPr id="120" name="Google Shape;120;p13"/>
          <p:cNvSpPr txBox="1"/>
          <p:nvPr/>
        </p:nvSpPr>
        <p:spPr>
          <a:xfrm>
            <a:off x="5757910" y="3377747"/>
            <a:ext cx="4017919" cy="468757"/>
          </a:xfrm>
          <a:prstGeom prst="rect">
            <a:avLst/>
          </a:prstGeom>
          <a:noFill/>
          <a:ln>
            <a:noFill/>
          </a:ln>
        </p:spPr>
        <p:txBody>
          <a:bodyPr anchorCtr="0" anchor="t" bIns="40075" lIns="40075" spcFirstLastPara="1" rIns="40075" wrap="square" tIns="40075">
            <a:noAutofit/>
          </a:bodyPr>
          <a:lstStyle/>
          <a:p>
            <a:pPr indent="0" lvl="0" marL="0" marR="0" rtl="0" algn="l">
              <a:spcBef>
                <a:spcPts val="0"/>
              </a:spcBef>
              <a:spcAft>
                <a:spcPts val="0"/>
              </a:spcAft>
              <a:buNone/>
            </a:pPr>
            <a:r>
              <a:t/>
            </a:r>
            <a:endParaRPr sz="615">
              <a:solidFill>
                <a:srgbClr val="000000"/>
              </a:solidFill>
              <a:latin typeface="Arial"/>
              <a:ea typeface="Arial"/>
              <a:cs typeface="Arial"/>
              <a:sym typeface="Arial"/>
            </a:endParaRPr>
          </a:p>
        </p:txBody>
      </p:sp>
      <p:pic>
        <p:nvPicPr>
          <p:cNvPr id="121" name="Google Shape;121;p13"/>
          <p:cNvPicPr preferRelativeResize="0"/>
          <p:nvPr/>
        </p:nvPicPr>
        <p:blipFill rotWithShape="1">
          <a:blip r:embed="rId11">
            <a:alphaModFix/>
          </a:blip>
          <a:srcRect b="0" l="0" r="0" t="0"/>
          <a:stretch/>
        </p:blipFill>
        <p:spPr>
          <a:xfrm>
            <a:off x="6960046" y="5838021"/>
            <a:ext cx="955608" cy="536633"/>
          </a:xfrm>
          <a:prstGeom prst="rect">
            <a:avLst/>
          </a:prstGeom>
          <a:noFill/>
          <a:ln>
            <a:noFill/>
          </a:ln>
        </p:spPr>
      </p:pic>
      <p:pic>
        <p:nvPicPr>
          <p:cNvPr descr="Amazon logo.jpg" id="122" name="Google Shape;122;p13"/>
          <p:cNvPicPr preferRelativeResize="0"/>
          <p:nvPr/>
        </p:nvPicPr>
        <p:blipFill rotWithShape="1">
          <a:blip r:embed="rId12">
            <a:alphaModFix/>
          </a:blip>
          <a:srcRect b="0" l="0" r="0" t="0"/>
          <a:stretch/>
        </p:blipFill>
        <p:spPr>
          <a:xfrm>
            <a:off x="8135716" y="5880241"/>
            <a:ext cx="955604" cy="434661"/>
          </a:xfrm>
          <a:prstGeom prst="rect">
            <a:avLst/>
          </a:prstGeom>
          <a:noFill/>
          <a:ln>
            <a:noFill/>
          </a:ln>
        </p:spPr>
      </p:pic>
      <p:cxnSp>
        <p:nvCxnSpPr>
          <p:cNvPr id="123" name="Google Shape;123;p13"/>
          <p:cNvCxnSpPr/>
          <p:nvPr/>
        </p:nvCxnSpPr>
        <p:spPr>
          <a:xfrm>
            <a:off x="6961093" y="5846825"/>
            <a:ext cx="956591" cy="522435"/>
          </a:xfrm>
          <a:prstGeom prst="straightConnector1">
            <a:avLst/>
          </a:prstGeom>
          <a:noFill/>
          <a:ln cap="flat" cmpd="sng" w="28575">
            <a:solidFill>
              <a:srgbClr val="FF0000"/>
            </a:solidFill>
            <a:prstDash val="solid"/>
            <a:round/>
            <a:headEnd len="sm" w="sm" type="none"/>
            <a:tailEnd len="sm" w="sm" type="none"/>
          </a:ln>
        </p:spPr>
      </p:cxnSp>
      <p:sp>
        <p:nvSpPr>
          <p:cNvPr id="124" name="Google Shape;124;p13"/>
          <p:cNvSpPr txBox="1"/>
          <p:nvPr/>
        </p:nvSpPr>
        <p:spPr>
          <a:xfrm>
            <a:off x="417393" y="2385196"/>
            <a:ext cx="4605872" cy="3329452"/>
          </a:xfrm>
          <a:prstGeom prst="rect">
            <a:avLst/>
          </a:prstGeom>
          <a:noFill/>
          <a:ln>
            <a:noFill/>
          </a:ln>
        </p:spPr>
        <p:txBody>
          <a:bodyPr anchorCtr="0" anchor="t" bIns="40075" lIns="40075" spcFirstLastPara="1" rIns="40075" wrap="square" tIns="40075">
            <a:noAutofit/>
          </a:bodyPr>
          <a:lstStyle/>
          <a:p>
            <a:pPr indent="0" lvl="0" marL="0" marR="0" rtl="0" algn="l">
              <a:lnSpc>
                <a:spcPct val="110000"/>
              </a:lnSpc>
              <a:spcBef>
                <a:spcPts val="0"/>
              </a:spcBef>
              <a:spcAft>
                <a:spcPts val="0"/>
              </a:spcAft>
              <a:buNone/>
            </a:pPr>
            <a:r>
              <a:rPr b="1" lang="sv-SE" sz="2980">
                <a:solidFill>
                  <a:srgbClr val="274E13"/>
                </a:solidFill>
                <a:latin typeface="Helvetica Neue"/>
                <a:ea typeface="Helvetica Neue"/>
                <a:cs typeface="Helvetica Neue"/>
                <a:sym typeface="Helvetica Neue"/>
              </a:rPr>
              <a:t>Energizer PowerBank’s will generate terrific sales-though thanks to 99% brand recognition, a great program and enforced MAP pricing.</a:t>
            </a:r>
            <a:endParaRPr b="1" sz="2980">
              <a:solidFill>
                <a:srgbClr val="274E13"/>
              </a:solidFill>
              <a:latin typeface="Helvetica Neue"/>
              <a:ea typeface="Helvetica Neue"/>
              <a:cs typeface="Helvetica Neue"/>
              <a:sym typeface="Helvetica Neue"/>
            </a:endParaRPr>
          </a:p>
          <a:p>
            <a:pPr indent="0" lvl="0" marL="0" marR="0" rtl="0" algn="l">
              <a:lnSpc>
                <a:spcPct val="110000"/>
              </a:lnSpc>
              <a:spcBef>
                <a:spcPts val="0"/>
              </a:spcBef>
              <a:spcAft>
                <a:spcPts val="0"/>
              </a:spcAft>
              <a:buNone/>
            </a:pPr>
            <a:r>
              <a:t/>
            </a:r>
            <a:endParaRPr b="1" sz="2980">
              <a:solidFill>
                <a:srgbClr val="0B5394"/>
              </a:solidFill>
              <a:latin typeface="Helvetica Neue"/>
              <a:ea typeface="Helvetica Neue"/>
              <a:cs typeface="Helvetica Neue"/>
              <a:sym typeface="Helvetica Neue"/>
            </a:endParaRPr>
          </a:p>
          <a:p>
            <a:pPr indent="0" lvl="0" marL="0" marR="0" rtl="0" algn="l">
              <a:lnSpc>
                <a:spcPct val="110000"/>
              </a:lnSpc>
              <a:spcBef>
                <a:spcPts val="0"/>
              </a:spcBef>
              <a:spcAft>
                <a:spcPts val="0"/>
              </a:spcAft>
              <a:buNone/>
            </a:pPr>
            <a:r>
              <a:t/>
            </a:r>
            <a:endParaRPr b="1" sz="3160">
              <a:solidFill>
                <a:srgbClr val="0B5394"/>
              </a:solidFill>
              <a:latin typeface="Helvetica Neue"/>
              <a:ea typeface="Helvetica Neue"/>
              <a:cs typeface="Helvetica Neue"/>
              <a:sym typeface="Helvetica Neue"/>
            </a:endParaRPr>
          </a:p>
        </p:txBody>
      </p:sp>
      <p:pic>
        <p:nvPicPr>
          <p:cNvPr descr="Energizer_Bunny.png" id="125" name="Google Shape;125;p13"/>
          <p:cNvPicPr preferRelativeResize="0"/>
          <p:nvPr/>
        </p:nvPicPr>
        <p:blipFill rotWithShape="1">
          <a:blip r:embed="rId13">
            <a:alphaModFix/>
          </a:blip>
          <a:srcRect b="0" l="0" r="0" t="0"/>
          <a:stretch/>
        </p:blipFill>
        <p:spPr>
          <a:xfrm>
            <a:off x="9548938" y="1028326"/>
            <a:ext cx="778946" cy="91107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00" name="Shape 600"/>
        <p:cNvGrpSpPr/>
        <p:nvPr/>
      </p:nvGrpSpPr>
      <p:grpSpPr>
        <a:xfrm>
          <a:off x="0" y="0"/>
          <a:ext cx="0" cy="0"/>
          <a:chOff x="0" y="0"/>
          <a:chExt cx="0" cy="0"/>
        </a:xfrm>
      </p:grpSpPr>
      <p:sp>
        <p:nvSpPr>
          <p:cNvPr id="601" name="Google Shape;601;p58"/>
          <p:cNvSpPr txBox="1"/>
          <p:nvPr>
            <p:ph type="title"/>
          </p:nvPr>
        </p:nvSpPr>
        <p:spPr>
          <a:xfrm>
            <a:off x="3015115" y="2867025"/>
            <a:ext cx="3623945" cy="7569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sv-SE" sz="4800">
                <a:solidFill>
                  <a:srgbClr val="000000"/>
                </a:solidFill>
                <a:latin typeface="Arial"/>
                <a:ea typeface="Arial"/>
                <a:cs typeface="Arial"/>
                <a:sym typeface="Arial"/>
              </a:rPr>
              <a:t>THANK YOU</a:t>
            </a:r>
            <a:endParaRPr sz="4800">
              <a:latin typeface="Arial"/>
              <a:ea typeface="Arial"/>
              <a:cs typeface="Arial"/>
              <a:sym typeface="Arial"/>
            </a:endParaRPr>
          </a:p>
        </p:txBody>
      </p:sp>
      <p:pic>
        <p:nvPicPr>
          <p:cNvPr id="602" name="Google Shape;602;p58"/>
          <p:cNvPicPr preferRelativeResize="0"/>
          <p:nvPr/>
        </p:nvPicPr>
        <p:blipFill rotWithShape="1">
          <a:blip r:embed="rId4">
            <a:alphaModFix/>
          </a:blip>
          <a:srcRect b="0" l="0" r="0" t="0"/>
          <a:stretch/>
        </p:blipFill>
        <p:spPr>
          <a:xfrm>
            <a:off x="6870700" y="2192972"/>
            <a:ext cx="1246175" cy="2105025"/>
          </a:xfrm>
          <a:prstGeom prst="rect">
            <a:avLst/>
          </a:prstGeom>
          <a:noFill/>
          <a:ln>
            <a:noFill/>
          </a:ln>
        </p:spPr>
      </p:pic>
      <p:sp>
        <p:nvSpPr>
          <p:cNvPr id="603" name="Google Shape;603;p58"/>
          <p:cNvSpPr txBox="1"/>
          <p:nvPr/>
        </p:nvSpPr>
        <p:spPr>
          <a:xfrm>
            <a:off x="1384300" y="6524625"/>
            <a:ext cx="7585710" cy="499110"/>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2645">
                <a:solidFill>
                  <a:schemeClr val="dk1"/>
                </a:solidFill>
                <a:latin typeface="Arial"/>
                <a:ea typeface="Arial"/>
                <a:cs typeface="Arial"/>
                <a:sym typeface="Arial"/>
              </a:rPr>
              <a:t>PT JOYFULL TECHNOLOGY INDONESIA </a:t>
            </a:r>
            <a:endParaRPr sz="2645">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29" name="Shape 129"/>
        <p:cNvGrpSpPr/>
        <p:nvPr/>
      </p:nvGrpSpPr>
      <p:grpSpPr>
        <a:xfrm>
          <a:off x="0" y="0"/>
          <a:ext cx="0" cy="0"/>
          <a:chOff x="0" y="0"/>
          <a:chExt cx="0" cy="0"/>
        </a:xfrm>
      </p:grpSpPr>
      <p:sp>
        <p:nvSpPr>
          <p:cNvPr id="130" name="Google Shape;130;p14"/>
          <p:cNvSpPr/>
          <p:nvPr/>
        </p:nvSpPr>
        <p:spPr>
          <a:xfrm>
            <a:off x="6648457" y="999898"/>
            <a:ext cx="963432" cy="1203008"/>
          </a:xfrm>
          <a:prstGeom prst="rect">
            <a:avLst/>
          </a:prstGeom>
          <a:solidFill>
            <a:srgbClr val="D8D8D8"/>
          </a:solidFill>
          <a:ln>
            <a:noFill/>
          </a:ln>
          <a:effectLst>
            <a:outerShdw blurRad="50799" rotWithShape="0" dir="5400000" dist="25400">
              <a:srgbClr val="000000">
                <a:alpha val="49411"/>
              </a:srgbClr>
            </a:outerShdw>
          </a:effectLst>
        </p:spPr>
        <p:txBody>
          <a:bodyPr anchorCtr="0" anchor="ctr" bIns="31300" lIns="31300" spcFirstLastPara="1" rIns="31300" wrap="square" tIns="31300">
            <a:noAutofit/>
          </a:bodyPr>
          <a:lstStyle/>
          <a:p>
            <a:pPr indent="0" lvl="0" marL="0" marR="0" rtl="0" algn="ctr">
              <a:spcBef>
                <a:spcPts val="0"/>
              </a:spcBef>
              <a:spcAft>
                <a:spcPts val="0"/>
              </a:spcAft>
              <a:buNone/>
            </a:pPr>
            <a:r>
              <a:t/>
            </a:r>
            <a:endParaRPr sz="1405">
              <a:solidFill>
                <a:srgbClr val="FFFFFF"/>
              </a:solidFill>
              <a:latin typeface="Helvetica Neue Light"/>
              <a:ea typeface="Helvetica Neue Light"/>
              <a:cs typeface="Helvetica Neue Light"/>
              <a:sym typeface="Helvetica Neue Light"/>
            </a:endParaRPr>
          </a:p>
        </p:txBody>
      </p:sp>
      <p:sp>
        <p:nvSpPr>
          <p:cNvPr id="131" name="Google Shape;131;p14"/>
          <p:cNvSpPr/>
          <p:nvPr/>
        </p:nvSpPr>
        <p:spPr>
          <a:xfrm>
            <a:off x="4468207" y="3470926"/>
            <a:ext cx="2280504" cy="1065130"/>
          </a:xfrm>
          <a:prstGeom prst="rect">
            <a:avLst/>
          </a:prstGeom>
          <a:noFill/>
          <a:ln>
            <a:noFill/>
          </a:ln>
        </p:spPr>
        <p:txBody>
          <a:bodyPr anchorCtr="0" anchor="ctr" bIns="31300" lIns="31300" spcFirstLastPara="1" rIns="31300" wrap="square" tIns="31300">
            <a:noAutofit/>
          </a:bodyPr>
          <a:lstStyle/>
          <a:p>
            <a:pPr indent="0" lvl="0" marL="0" marR="0" rtl="0" algn="ctr">
              <a:spcBef>
                <a:spcPts val="0"/>
              </a:spcBef>
              <a:spcAft>
                <a:spcPts val="0"/>
              </a:spcAft>
              <a:buNone/>
            </a:pPr>
            <a:r>
              <a:rPr b="1" lang="sv-SE" sz="2195">
                <a:solidFill>
                  <a:srgbClr val="FFFFFF"/>
                </a:solidFill>
                <a:latin typeface="Helvetica Neue"/>
                <a:ea typeface="Helvetica Neue"/>
                <a:cs typeface="Helvetica Neue"/>
                <a:sym typeface="Helvetica Neue"/>
              </a:rPr>
              <a:t>North America </a:t>
            </a:r>
            <a:endParaRPr b="1" sz="2195">
              <a:solidFill>
                <a:srgbClr val="FFFFFF"/>
              </a:solidFill>
              <a:latin typeface="Helvetica Neue"/>
              <a:ea typeface="Helvetica Neue"/>
              <a:cs typeface="Helvetica Neue"/>
              <a:sym typeface="Helvetica Neue"/>
            </a:endParaRPr>
          </a:p>
          <a:p>
            <a:pPr indent="0" lvl="0" marL="0" marR="0" rtl="0" algn="ctr">
              <a:spcBef>
                <a:spcPts val="0"/>
              </a:spcBef>
              <a:spcAft>
                <a:spcPts val="0"/>
              </a:spcAft>
              <a:buNone/>
            </a:pPr>
            <a:r>
              <a:rPr b="1" lang="sv-SE" sz="2195">
                <a:solidFill>
                  <a:srgbClr val="FFFFFF"/>
                </a:solidFill>
                <a:latin typeface="Helvetica Neue"/>
                <a:ea typeface="Helvetica Neue"/>
                <a:cs typeface="Helvetica Neue"/>
                <a:sym typeface="Helvetica Neue"/>
              </a:rPr>
              <a:t>2017</a:t>
            </a:r>
            <a:endParaRPr b="1" sz="2195">
              <a:solidFill>
                <a:srgbClr val="FFFFFF"/>
              </a:solidFill>
              <a:latin typeface="Helvetica Neue"/>
              <a:ea typeface="Helvetica Neue"/>
              <a:cs typeface="Helvetica Neue"/>
              <a:sym typeface="Helvetica Neue"/>
            </a:endParaRPr>
          </a:p>
          <a:p>
            <a:pPr indent="0" lvl="0" marL="0" marR="0" rtl="0" algn="ctr">
              <a:spcBef>
                <a:spcPts val="0"/>
              </a:spcBef>
              <a:spcAft>
                <a:spcPts val="0"/>
              </a:spcAft>
              <a:buNone/>
            </a:pPr>
            <a:r>
              <a:rPr b="1" lang="sv-SE" sz="2195">
                <a:solidFill>
                  <a:srgbClr val="FFFFFF"/>
                </a:solidFill>
                <a:latin typeface="Helvetica Neue"/>
                <a:ea typeface="Helvetica Neue"/>
                <a:cs typeface="Helvetica Neue"/>
                <a:sym typeface="Helvetica Neue"/>
              </a:rPr>
              <a:t>Product Offering</a:t>
            </a:r>
            <a:endParaRPr b="1" sz="2195">
              <a:solidFill>
                <a:srgbClr val="FFFFFF"/>
              </a:solidFill>
              <a:latin typeface="Helvetica Neue"/>
              <a:ea typeface="Helvetica Neue"/>
              <a:cs typeface="Helvetica Neue"/>
              <a:sym typeface="Helvetica Neue"/>
            </a:endParaRPr>
          </a:p>
        </p:txBody>
      </p:sp>
      <p:pic>
        <p:nvPicPr>
          <p:cNvPr descr="Energizer-Holdings-logo.png" id="132" name="Google Shape;132;p14"/>
          <p:cNvPicPr preferRelativeResize="0"/>
          <p:nvPr/>
        </p:nvPicPr>
        <p:blipFill rotWithShape="1">
          <a:blip r:embed="rId4">
            <a:alphaModFix/>
          </a:blip>
          <a:srcRect b="0" l="0" r="0" t="0"/>
          <a:stretch/>
        </p:blipFill>
        <p:spPr>
          <a:xfrm>
            <a:off x="9544992" y="729729"/>
            <a:ext cx="778947" cy="573756"/>
          </a:xfrm>
          <a:prstGeom prst="rect">
            <a:avLst/>
          </a:prstGeom>
          <a:noFill/>
          <a:ln>
            <a:noFill/>
          </a:ln>
        </p:spPr>
      </p:pic>
      <p:sp>
        <p:nvSpPr>
          <p:cNvPr id="133" name="Google Shape;133;p14"/>
          <p:cNvSpPr txBox="1"/>
          <p:nvPr/>
        </p:nvSpPr>
        <p:spPr>
          <a:xfrm>
            <a:off x="452818" y="2594645"/>
            <a:ext cx="3011334" cy="1418375"/>
          </a:xfrm>
          <a:prstGeom prst="rect">
            <a:avLst/>
          </a:prstGeom>
          <a:noFill/>
          <a:ln>
            <a:noFill/>
          </a:ln>
        </p:spPr>
        <p:txBody>
          <a:bodyPr anchorCtr="0" anchor="ctr" bIns="31300" lIns="31300" spcFirstLastPara="1" rIns="31300" wrap="square" tIns="31300">
            <a:noAutofit/>
          </a:bodyPr>
          <a:lstStyle/>
          <a:p>
            <a:pPr indent="0" lvl="0" marL="0" marR="0" rtl="0" algn="l">
              <a:lnSpc>
                <a:spcPct val="120000"/>
              </a:lnSpc>
              <a:spcBef>
                <a:spcPts val="0"/>
              </a:spcBef>
              <a:spcAft>
                <a:spcPts val="0"/>
              </a:spcAft>
              <a:buNone/>
            </a:pPr>
            <a:r>
              <a:rPr b="1" lang="sv-SE" sz="1055" u="sng">
                <a:solidFill>
                  <a:srgbClr val="000000"/>
                </a:solidFill>
                <a:latin typeface="Arial Black"/>
                <a:ea typeface="Arial Black"/>
                <a:cs typeface="Arial Black"/>
                <a:sym typeface="Arial Black"/>
              </a:rPr>
              <a:t>Performance &amp; Innovation</a:t>
            </a:r>
            <a:endParaRPr b="1" sz="1055" u="sng">
              <a:solidFill>
                <a:srgbClr val="000000"/>
              </a:solidFill>
              <a:latin typeface="Arial Black"/>
              <a:ea typeface="Arial Black"/>
              <a:cs typeface="Arial Black"/>
              <a:sym typeface="Arial Black"/>
            </a:endParaRPr>
          </a:p>
          <a:p>
            <a:pPr indent="0" lvl="0" marL="0" marR="0" rtl="0" algn="l">
              <a:lnSpc>
                <a:spcPct val="120000"/>
              </a:lnSpc>
              <a:spcBef>
                <a:spcPts val="0"/>
              </a:spcBef>
              <a:spcAft>
                <a:spcPts val="0"/>
              </a:spcAft>
              <a:buNone/>
            </a:pPr>
            <a:r>
              <a:rPr lang="sv-SE" sz="1055">
                <a:solidFill>
                  <a:srgbClr val="000000"/>
                </a:solidFill>
                <a:latin typeface="Helvetica Neue Light"/>
                <a:ea typeface="Helvetica Neue Light"/>
                <a:cs typeface="Helvetica Neue Light"/>
                <a:sym typeface="Helvetica Neue Light"/>
              </a:rPr>
              <a:t>The Energizer® brand is synonymous with world’s first innovation and emerging technologies. Beyond power and portable lighting, our real product is bringing positivenergy™ so that you can do, enjoy and accomplish more than you ever expected.​​​​​​​</a:t>
            </a:r>
            <a:endParaRPr sz="1055">
              <a:solidFill>
                <a:srgbClr val="000000"/>
              </a:solidFill>
              <a:latin typeface="Helvetica Neue Light"/>
              <a:ea typeface="Helvetica Neue Light"/>
              <a:cs typeface="Helvetica Neue Light"/>
              <a:sym typeface="Helvetica Neue Light"/>
            </a:endParaRPr>
          </a:p>
        </p:txBody>
      </p:sp>
      <p:sp>
        <p:nvSpPr>
          <p:cNvPr id="134" name="Google Shape;134;p14"/>
          <p:cNvSpPr txBox="1"/>
          <p:nvPr/>
        </p:nvSpPr>
        <p:spPr>
          <a:xfrm>
            <a:off x="3285993" y="905670"/>
            <a:ext cx="3148159" cy="495201"/>
          </a:xfrm>
          <a:prstGeom prst="rect">
            <a:avLst/>
          </a:prstGeom>
          <a:noFill/>
          <a:ln>
            <a:noFill/>
          </a:ln>
        </p:spPr>
        <p:txBody>
          <a:bodyPr anchorCtr="0" anchor="ctr" bIns="31300" lIns="31300" spcFirstLastPara="1" rIns="31300" wrap="square" tIns="31300">
            <a:noAutofit/>
          </a:bodyPr>
          <a:lstStyle/>
          <a:p>
            <a:pPr indent="0" lvl="0" marL="0" marR="0" rtl="0" algn="l">
              <a:spcBef>
                <a:spcPts val="0"/>
              </a:spcBef>
              <a:spcAft>
                <a:spcPts val="0"/>
              </a:spcAft>
              <a:buNone/>
            </a:pPr>
            <a:r>
              <a:rPr lang="sv-SE" sz="1405">
                <a:solidFill>
                  <a:srgbClr val="000000"/>
                </a:solidFill>
                <a:latin typeface="Helvetica Neue Light"/>
                <a:ea typeface="Helvetica Neue Light"/>
                <a:cs typeface="Helvetica Neue Light"/>
                <a:sym typeface="Helvetica Neue Light"/>
              </a:rPr>
              <a:t>Energizer was founded in 1896, </a:t>
            </a:r>
            <a:endParaRPr sz="1405">
              <a:solidFill>
                <a:srgbClr val="000000"/>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lang="sv-SE" sz="1405">
                <a:solidFill>
                  <a:srgbClr val="000000"/>
                </a:solidFill>
                <a:latin typeface="Helvetica Neue Light"/>
                <a:ea typeface="Helvetica Neue Light"/>
                <a:cs typeface="Helvetica Neue Light"/>
                <a:sym typeface="Helvetica Neue Light"/>
              </a:rPr>
              <a:t>always headquartered in Missouri. USA</a:t>
            </a:r>
            <a:endParaRPr sz="1405">
              <a:solidFill>
                <a:srgbClr val="000000"/>
              </a:solidFill>
              <a:latin typeface="Helvetica Neue Light"/>
              <a:ea typeface="Helvetica Neue Light"/>
              <a:cs typeface="Helvetica Neue Light"/>
              <a:sym typeface="Helvetica Neue Light"/>
            </a:endParaRPr>
          </a:p>
        </p:txBody>
      </p:sp>
      <p:sp>
        <p:nvSpPr>
          <p:cNvPr id="135" name="Google Shape;135;p14"/>
          <p:cNvSpPr txBox="1"/>
          <p:nvPr/>
        </p:nvSpPr>
        <p:spPr>
          <a:xfrm>
            <a:off x="3285993" y="1536859"/>
            <a:ext cx="2714266" cy="788059"/>
          </a:xfrm>
          <a:prstGeom prst="rect">
            <a:avLst/>
          </a:prstGeom>
          <a:noFill/>
          <a:ln>
            <a:noFill/>
          </a:ln>
        </p:spPr>
        <p:txBody>
          <a:bodyPr anchorCtr="0" anchor="ctr" bIns="31300" lIns="31300" spcFirstLastPara="1" rIns="31300" wrap="square" tIns="31300">
            <a:noAutofit/>
          </a:bodyPr>
          <a:lstStyle/>
          <a:p>
            <a:pPr indent="0" lvl="0" marL="0" marR="0" rtl="0" algn="l">
              <a:lnSpc>
                <a:spcPct val="120000"/>
              </a:lnSpc>
              <a:spcBef>
                <a:spcPts val="0"/>
              </a:spcBef>
              <a:spcAft>
                <a:spcPts val="0"/>
              </a:spcAft>
              <a:buNone/>
            </a:pPr>
            <a:r>
              <a:rPr lang="sv-SE" sz="875">
                <a:solidFill>
                  <a:srgbClr val="000000"/>
                </a:solidFill>
                <a:latin typeface="Helvetica Neue Light"/>
                <a:ea typeface="Helvetica Neue Light"/>
                <a:cs typeface="Helvetica Neue Light"/>
                <a:sym typeface="Helvetica Neue Light"/>
              </a:rPr>
              <a:t>Employees</a:t>
            </a:r>
            <a:r>
              <a:rPr b="1" lang="sv-SE" sz="875">
                <a:solidFill>
                  <a:srgbClr val="000000"/>
                </a:solidFill>
                <a:latin typeface="Helvetica Neue Light"/>
                <a:ea typeface="Helvetica Neue Light"/>
                <a:cs typeface="Helvetica Neue Light"/>
                <a:sym typeface="Helvetica Neue Light"/>
              </a:rPr>
              <a:t>: 5,500 </a:t>
            </a:r>
            <a:endParaRPr b="1" sz="875">
              <a:solidFill>
                <a:srgbClr val="000000"/>
              </a:solidFill>
              <a:latin typeface="Helvetica Neue Light"/>
              <a:ea typeface="Helvetica Neue Light"/>
              <a:cs typeface="Helvetica Neue Light"/>
              <a:sym typeface="Helvetica Neue Light"/>
            </a:endParaRPr>
          </a:p>
          <a:p>
            <a:pPr indent="0" lvl="0" marL="0" marR="0" rtl="0" algn="l">
              <a:lnSpc>
                <a:spcPct val="120000"/>
              </a:lnSpc>
              <a:spcBef>
                <a:spcPts val="0"/>
              </a:spcBef>
              <a:spcAft>
                <a:spcPts val="0"/>
              </a:spcAft>
              <a:buNone/>
            </a:pPr>
            <a:r>
              <a:rPr lang="sv-SE" sz="875">
                <a:solidFill>
                  <a:srgbClr val="000000"/>
                </a:solidFill>
                <a:latin typeface="Helvetica Neue Light"/>
                <a:ea typeface="Helvetica Neue Light"/>
                <a:cs typeface="Helvetica Neue Light"/>
                <a:sym typeface="Helvetica Neue Light"/>
              </a:rPr>
              <a:t>Sales 2016</a:t>
            </a:r>
            <a:r>
              <a:rPr b="1" lang="sv-SE" sz="875">
                <a:solidFill>
                  <a:srgbClr val="000000"/>
                </a:solidFill>
                <a:latin typeface="Helvetica Neue Light"/>
                <a:ea typeface="Helvetica Neue Light"/>
                <a:cs typeface="Helvetica Neue Light"/>
                <a:sym typeface="Helvetica Neue Light"/>
              </a:rPr>
              <a:t>: $1.6 Billion</a:t>
            </a:r>
            <a:endParaRPr b="1" sz="875">
              <a:solidFill>
                <a:srgbClr val="000000"/>
              </a:solidFill>
              <a:latin typeface="Helvetica Neue Light"/>
              <a:ea typeface="Helvetica Neue Light"/>
              <a:cs typeface="Helvetica Neue Light"/>
              <a:sym typeface="Helvetica Neue Light"/>
            </a:endParaRPr>
          </a:p>
          <a:p>
            <a:pPr indent="0" lvl="0" marL="0" marR="0" rtl="0" algn="l">
              <a:lnSpc>
                <a:spcPct val="120000"/>
              </a:lnSpc>
              <a:spcBef>
                <a:spcPts val="0"/>
              </a:spcBef>
              <a:spcAft>
                <a:spcPts val="0"/>
              </a:spcAft>
              <a:buNone/>
            </a:pPr>
            <a:r>
              <a:rPr lang="sv-SE" sz="875">
                <a:solidFill>
                  <a:srgbClr val="000000"/>
                </a:solidFill>
                <a:latin typeface="Helvetica Neue Light"/>
                <a:ea typeface="Helvetica Neue Light"/>
                <a:cs typeface="Helvetica Neue Light"/>
                <a:sym typeface="Helvetica Neue Light"/>
              </a:rPr>
              <a:t>Market Cap: </a:t>
            </a:r>
            <a:r>
              <a:rPr b="1" lang="sv-SE" sz="875">
                <a:solidFill>
                  <a:srgbClr val="000000"/>
                </a:solidFill>
                <a:latin typeface="Helvetica Neue Light"/>
                <a:ea typeface="Helvetica Neue Light"/>
                <a:cs typeface="Helvetica Neue Light"/>
                <a:sym typeface="Helvetica Neue Light"/>
              </a:rPr>
              <a:t>$3.4 Billion</a:t>
            </a:r>
            <a:endParaRPr b="1" sz="875">
              <a:solidFill>
                <a:srgbClr val="000000"/>
              </a:solidFill>
              <a:latin typeface="Helvetica Neue Light"/>
              <a:ea typeface="Helvetica Neue Light"/>
              <a:cs typeface="Helvetica Neue Light"/>
              <a:sym typeface="Helvetica Neue Light"/>
            </a:endParaRPr>
          </a:p>
          <a:p>
            <a:pPr indent="0" lvl="0" marL="0" marR="0" rtl="0" algn="l">
              <a:lnSpc>
                <a:spcPct val="120000"/>
              </a:lnSpc>
              <a:spcBef>
                <a:spcPts val="0"/>
              </a:spcBef>
              <a:spcAft>
                <a:spcPts val="0"/>
              </a:spcAft>
              <a:buNone/>
            </a:pPr>
            <a:r>
              <a:rPr lang="sv-SE" sz="875">
                <a:solidFill>
                  <a:srgbClr val="000000"/>
                </a:solidFill>
                <a:latin typeface="Helvetica Neue Light"/>
                <a:ea typeface="Helvetica Neue Light"/>
                <a:cs typeface="Helvetica Neue Light"/>
                <a:sym typeface="Helvetica Neue Light"/>
              </a:rPr>
              <a:t>Subsidiaries: Eveready Battery Company, Energizer &amp; More</a:t>
            </a:r>
            <a:endParaRPr sz="875">
              <a:solidFill>
                <a:srgbClr val="000000"/>
              </a:solidFill>
              <a:latin typeface="Helvetica Neue Light"/>
              <a:ea typeface="Helvetica Neue Light"/>
              <a:cs typeface="Helvetica Neue Light"/>
              <a:sym typeface="Helvetica Neue Light"/>
            </a:endParaRPr>
          </a:p>
          <a:p>
            <a:pPr indent="0" lvl="0" marL="0" marR="0" rtl="0" algn="l">
              <a:lnSpc>
                <a:spcPct val="120000"/>
              </a:lnSpc>
              <a:spcBef>
                <a:spcPts val="0"/>
              </a:spcBef>
              <a:spcAft>
                <a:spcPts val="0"/>
              </a:spcAft>
              <a:buNone/>
            </a:pPr>
            <a:r>
              <a:rPr lang="sv-SE" sz="875">
                <a:solidFill>
                  <a:srgbClr val="000000"/>
                </a:solidFill>
                <a:latin typeface="Helvetica Neue Light"/>
                <a:ea typeface="Helvetica Neue Light"/>
                <a:cs typeface="Helvetica Neue Light"/>
                <a:sym typeface="Helvetica Neue Light"/>
              </a:rPr>
              <a:t>Type of business: </a:t>
            </a:r>
            <a:r>
              <a:rPr b="1" lang="sv-SE" sz="875">
                <a:solidFill>
                  <a:srgbClr val="000000"/>
                </a:solidFill>
                <a:latin typeface="Helvetica Neue Light"/>
                <a:ea typeface="Helvetica Neue Light"/>
                <a:cs typeface="Helvetica Neue Light"/>
                <a:sym typeface="Helvetica Neue Light"/>
              </a:rPr>
              <a:t>Public company</a:t>
            </a:r>
            <a:endParaRPr b="1" sz="875">
              <a:solidFill>
                <a:srgbClr val="000000"/>
              </a:solidFill>
              <a:latin typeface="Helvetica Neue Light"/>
              <a:ea typeface="Helvetica Neue Light"/>
              <a:cs typeface="Helvetica Neue Light"/>
              <a:sym typeface="Helvetica Neue Light"/>
            </a:endParaRPr>
          </a:p>
        </p:txBody>
      </p:sp>
      <p:pic>
        <p:nvPicPr>
          <p:cNvPr descr="energizer-logo.png" id="136" name="Google Shape;136;p14"/>
          <p:cNvPicPr preferRelativeResize="0"/>
          <p:nvPr/>
        </p:nvPicPr>
        <p:blipFill rotWithShape="1">
          <a:blip r:embed="rId5">
            <a:alphaModFix/>
          </a:blip>
          <a:srcRect b="0" l="0" r="0" t="0"/>
          <a:stretch/>
        </p:blipFill>
        <p:spPr>
          <a:xfrm>
            <a:off x="451128" y="4235337"/>
            <a:ext cx="2484032" cy="680047"/>
          </a:xfrm>
          <a:prstGeom prst="rect">
            <a:avLst/>
          </a:prstGeom>
          <a:noFill/>
          <a:ln>
            <a:noFill/>
          </a:ln>
        </p:spPr>
      </p:pic>
      <p:cxnSp>
        <p:nvCxnSpPr>
          <p:cNvPr id="137" name="Google Shape;137;p14"/>
          <p:cNvCxnSpPr/>
          <p:nvPr/>
        </p:nvCxnSpPr>
        <p:spPr>
          <a:xfrm>
            <a:off x="1637427" y="4993302"/>
            <a:ext cx="0" cy="370085"/>
          </a:xfrm>
          <a:prstGeom prst="straightConnector1">
            <a:avLst/>
          </a:prstGeom>
          <a:noFill/>
          <a:ln cap="flat" cmpd="sng" w="25400">
            <a:solidFill>
              <a:srgbClr val="000000"/>
            </a:solidFill>
            <a:prstDash val="solid"/>
            <a:miter lim="8000"/>
            <a:headEnd len="sm" w="sm" type="none"/>
            <a:tailEnd len="lg" w="lg" type="stealth"/>
          </a:ln>
        </p:spPr>
      </p:cxnSp>
      <p:pic>
        <p:nvPicPr>
          <p:cNvPr descr="Tennrich logo.jpg" id="138" name="Google Shape;138;p14"/>
          <p:cNvPicPr preferRelativeResize="0"/>
          <p:nvPr/>
        </p:nvPicPr>
        <p:blipFill rotWithShape="1">
          <a:blip r:embed="rId6">
            <a:alphaModFix/>
          </a:blip>
          <a:srcRect b="0" l="0" r="0" t="0"/>
          <a:stretch/>
        </p:blipFill>
        <p:spPr>
          <a:xfrm>
            <a:off x="1031481" y="5293557"/>
            <a:ext cx="1055000" cy="703333"/>
          </a:xfrm>
          <a:prstGeom prst="rect">
            <a:avLst/>
          </a:prstGeom>
          <a:noFill/>
          <a:ln>
            <a:noFill/>
          </a:ln>
        </p:spPr>
      </p:pic>
      <p:sp>
        <p:nvSpPr>
          <p:cNvPr id="139" name="Google Shape;139;p14"/>
          <p:cNvSpPr txBox="1"/>
          <p:nvPr/>
        </p:nvSpPr>
        <p:spPr>
          <a:xfrm>
            <a:off x="704944" y="5996894"/>
            <a:ext cx="1708076" cy="441129"/>
          </a:xfrm>
          <a:prstGeom prst="rect">
            <a:avLst/>
          </a:prstGeom>
          <a:noFill/>
          <a:ln>
            <a:noFill/>
          </a:ln>
        </p:spPr>
        <p:txBody>
          <a:bodyPr anchorCtr="0" anchor="ctr" bIns="31300" lIns="31300" spcFirstLastPara="1" rIns="31300" wrap="square" tIns="31300">
            <a:noAutofit/>
          </a:bodyPr>
          <a:lstStyle/>
          <a:p>
            <a:pPr indent="0" lvl="0" marL="0" marR="0" rtl="0" algn="l">
              <a:spcBef>
                <a:spcPts val="0"/>
              </a:spcBef>
              <a:spcAft>
                <a:spcPts val="0"/>
              </a:spcAft>
              <a:buNone/>
            </a:pPr>
            <a:r>
              <a:rPr lang="sv-SE" sz="1230">
                <a:solidFill>
                  <a:srgbClr val="000000"/>
                </a:solidFill>
                <a:latin typeface="Helvetica Neue Light"/>
                <a:ea typeface="Helvetica Neue Light"/>
                <a:cs typeface="Helvetica Neue Light"/>
                <a:sym typeface="Helvetica Neue Light"/>
              </a:rPr>
              <a:t>PowerBank Licensee Partnership since 2009	</a:t>
            </a:r>
            <a:endParaRPr sz="1230">
              <a:solidFill>
                <a:srgbClr val="000000"/>
              </a:solidFill>
              <a:latin typeface="Helvetica Neue Light"/>
              <a:ea typeface="Helvetica Neue Light"/>
              <a:cs typeface="Helvetica Neue Light"/>
              <a:sym typeface="Helvetica Neue Light"/>
            </a:endParaRPr>
          </a:p>
        </p:txBody>
      </p:sp>
      <p:pic>
        <p:nvPicPr>
          <p:cNvPr descr="NYSE logo.png" id="140" name="Google Shape;140;p14"/>
          <p:cNvPicPr preferRelativeResize="0"/>
          <p:nvPr/>
        </p:nvPicPr>
        <p:blipFill rotWithShape="1">
          <a:blip r:embed="rId7">
            <a:alphaModFix/>
          </a:blip>
          <a:srcRect b="0" l="0" r="0" t="0"/>
          <a:stretch/>
        </p:blipFill>
        <p:spPr>
          <a:xfrm>
            <a:off x="6681874" y="1016607"/>
            <a:ext cx="926068" cy="926068"/>
          </a:xfrm>
          <a:prstGeom prst="rect">
            <a:avLst/>
          </a:prstGeom>
          <a:noFill/>
          <a:ln>
            <a:noFill/>
          </a:ln>
        </p:spPr>
      </p:pic>
      <p:sp>
        <p:nvSpPr>
          <p:cNvPr id="141" name="Google Shape;141;p14"/>
          <p:cNvSpPr txBox="1"/>
          <p:nvPr/>
        </p:nvSpPr>
        <p:spPr>
          <a:xfrm>
            <a:off x="6648457" y="1923664"/>
            <a:ext cx="963432" cy="279176"/>
          </a:xfrm>
          <a:prstGeom prst="rect">
            <a:avLst/>
          </a:prstGeom>
          <a:noFill/>
          <a:ln>
            <a:noFill/>
          </a:ln>
        </p:spPr>
        <p:txBody>
          <a:bodyPr anchorCtr="0" anchor="ctr" bIns="31300" lIns="31300" spcFirstLastPara="1" rIns="31300" wrap="square" tIns="31300">
            <a:noAutofit/>
          </a:bodyPr>
          <a:lstStyle/>
          <a:p>
            <a:pPr indent="0" lvl="0" marL="0" marR="0" rtl="0" algn="l">
              <a:spcBef>
                <a:spcPts val="0"/>
              </a:spcBef>
              <a:spcAft>
                <a:spcPts val="0"/>
              </a:spcAft>
              <a:buNone/>
            </a:pPr>
            <a:r>
              <a:rPr lang="sv-SE" sz="1230">
                <a:solidFill>
                  <a:srgbClr val="000000"/>
                </a:solidFill>
                <a:latin typeface="Helvetica Neue Light"/>
                <a:ea typeface="Helvetica Neue Light"/>
                <a:cs typeface="Helvetica Neue Light"/>
                <a:sym typeface="Helvetica Neue Light"/>
              </a:rPr>
              <a:t>Symbol: ENR</a:t>
            </a:r>
            <a:endParaRPr sz="1230">
              <a:solidFill>
                <a:srgbClr val="000000"/>
              </a:solidFill>
              <a:latin typeface="Helvetica Neue Light"/>
              <a:ea typeface="Helvetica Neue Light"/>
              <a:cs typeface="Helvetica Neue Light"/>
              <a:sym typeface="Helvetica Neue Light"/>
            </a:endParaRPr>
          </a:p>
        </p:txBody>
      </p:sp>
      <p:sp>
        <p:nvSpPr>
          <p:cNvPr id="142" name="Google Shape;142;p14"/>
          <p:cNvSpPr/>
          <p:nvPr/>
        </p:nvSpPr>
        <p:spPr>
          <a:xfrm>
            <a:off x="-12960" y="6584149"/>
            <a:ext cx="10719318" cy="210632"/>
          </a:xfrm>
          <a:prstGeom prst="rect">
            <a:avLst/>
          </a:prstGeom>
          <a:gradFill>
            <a:gsLst>
              <a:gs pos="0">
                <a:srgbClr val="000000"/>
              </a:gs>
              <a:gs pos="100000">
                <a:srgbClr val="F45516"/>
              </a:gs>
            </a:gsLst>
            <a:lin ang="16200038" scaled="0"/>
          </a:gradFill>
          <a:ln cap="flat" cmpd="sng" w="25400">
            <a:solidFill>
              <a:srgbClr val="46AAC4"/>
            </a:solidFill>
            <a:prstDash val="solid"/>
            <a:round/>
            <a:headEnd len="sm" w="sm" type="none"/>
            <a:tailEnd len="sm" w="sm" type="none"/>
          </a:ln>
          <a:effectLst>
            <a:outerShdw blurRad="101599" rotWithShape="0" dir="5400000" dist="50800">
              <a:srgbClr val="000000">
                <a:alpha val="34509"/>
              </a:srgbClr>
            </a:outerShdw>
          </a:effectLst>
        </p:spPr>
        <p:txBody>
          <a:bodyPr anchorCtr="0" anchor="t" bIns="53450" lIns="53450" spcFirstLastPara="1" rIns="53450" wrap="square" tIns="53450">
            <a:noAutofit/>
          </a:bodyPr>
          <a:lstStyle/>
          <a:p>
            <a:pPr indent="0" lvl="0" marL="0" marR="0" rtl="0" algn="l">
              <a:spcBef>
                <a:spcPts val="0"/>
              </a:spcBef>
              <a:spcAft>
                <a:spcPts val="0"/>
              </a:spcAft>
              <a:buNone/>
            </a:pPr>
            <a:r>
              <a:t/>
            </a:r>
            <a:endParaRPr sz="2195">
              <a:solidFill>
                <a:srgbClr val="000000"/>
              </a:solidFill>
              <a:latin typeface="Helvetica Neue"/>
              <a:ea typeface="Helvetica Neue"/>
              <a:cs typeface="Helvetica Neue"/>
              <a:sym typeface="Helvetica Neue"/>
            </a:endParaRPr>
          </a:p>
        </p:txBody>
      </p:sp>
      <p:cxnSp>
        <p:nvCxnSpPr>
          <p:cNvPr id="143" name="Google Shape;143;p14"/>
          <p:cNvCxnSpPr/>
          <p:nvPr/>
        </p:nvCxnSpPr>
        <p:spPr>
          <a:xfrm>
            <a:off x="-18413" y="6567904"/>
            <a:ext cx="10693400" cy="0"/>
          </a:xfrm>
          <a:prstGeom prst="straightConnector1">
            <a:avLst/>
          </a:prstGeom>
          <a:noFill/>
          <a:ln cap="flat" cmpd="sng" w="63500">
            <a:solidFill>
              <a:srgbClr val="FFFC00"/>
            </a:solidFill>
            <a:prstDash val="solid"/>
            <a:round/>
            <a:headEnd len="sm" w="sm" type="none"/>
            <a:tailEnd len="sm" w="sm" type="none"/>
          </a:ln>
          <a:effectLst>
            <a:outerShdw blurRad="101599" rotWithShape="0" dir="5400000" dist="50800">
              <a:srgbClr val="000000">
                <a:alpha val="37647"/>
              </a:srgbClr>
            </a:outerShdw>
          </a:effectLst>
        </p:spPr>
      </p:cxnSp>
      <p:pic>
        <p:nvPicPr>
          <p:cNvPr descr="Energizer-home-page.jpg" id="144" name="Google Shape;144;p14"/>
          <p:cNvPicPr preferRelativeResize="0"/>
          <p:nvPr/>
        </p:nvPicPr>
        <p:blipFill rotWithShape="1">
          <a:blip r:embed="rId8">
            <a:alphaModFix/>
          </a:blip>
          <a:srcRect b="0" l="0" r="0" t="0"/>
          <a:stretch/>
        </p:blipFill>
        <p:spPr>
          <a:xfrm>
            <a:off x="3620557" y="3470921"/>
            <a:ext cx="3105160" cy="1625038"/>
          </a:xfrm>
          <a:prstGeom prst="rect">
            <a:avLst/>
          </a:prstGeom>
          <a:noFill/>
          <a:ln cap="flat" cmpd="sng" w="9525">
            <a:solidFill>
              <a:schemeClr val="dk2"/>
            </a:solidFill>
            <a:prstDash val="solid"/>
            <a:round/>
            <a:headEnd len="sm" w="sm" type="none"/>
            <a:tailEnd len="sm" w="sm" type="none"/>
          </a:ln>
        </p:spPr>
      </p:pic>
      <p:pic>
        <p:nvPicPr>
          <p:cNvPr descr="Energizer-site-2.jpg" id="145" name="Google Shape;145;p14"/>
          <p:cNvPicPr preferRelativeResize="0"/>
          <p:nvPr/>
        </p:nvPicPr>
        <p:blipFill rotWithShape="1">
          <a:blip r:embed="rId9">
            <a:alphaModFix/>
          </a:blip>
          <a:srcRect b="0" l="0" r="0" t="0"/>
          <a:stretch/>
        </p:blipFill>
        <p:spPr>
          <a:xfrm>
            <a:off x="3620557" y="5237713"/>
            <a:ext cx="3105160" cy="1159256"/>
          </a:xfrm>
          <a:prstGeom prst="rect">
            <a:avLst/>
          </a:prstGeom>
          <a:noFill/>
          <a:ln cap="flat" cmpd="sng" w="9525">
            <a:solidFill>
              <a:schemeClr val="dk2"/>
            </a:solidFill>
            <a:prstDash val="solid"/>
            <a:round/>
            <a:headEnd len="sm" w="sm" type="none"/>
            <a:tailEnd len="sm" w="sm" type="none"/>
          </a:ln>
        </p:spPr>
      </p:pic>
      <p:pic>
        <p:nvPicPr>
          <p:cNvPr descr="Energizer-site-3.jpg" id="146" name="Google Shape;146;p14"/>
          <p:cNvPicPr preferRelativeResize="0"/>
          <p:nvPr/>
        </p:nvPicPr>
        <p:blipFill rotWithShape="1">
          <a:blip r:embed="rId10">
            <a:alphaModFix/>
          </a:blip>
          <a:srcRect b="0" l="0" r="0" t="0"/>
          <a:stretch/>
        </p:blipFill>
        <p:spPr>
          <a:xfrm>
            <a:off x="7160760" y="3470922"/>
            <a:ext cx="3226845" cy="2043673"/>
          </a:xfrm>
          <a:prstGeom prst="rect">
            <a:avLst/>
          </a:prstGeom>
          <a:noFill/>
          <a:ln cap="flat" cmpd="sng" w="9525">
            <a:solidFill>
              <a:schemeClr val="dk2"/>
            </a:solidFill>
            <a:prstDash val="solid"/>
            <a:round/>
            <a:headEnd len="sm" w="sm" type="none"/>
            <a:tailEnd len="sm" w="sm" type="none"/>
          </a:ln>
        </p:spPr>
      </p:pic>
      <p:sp>
        <p:nvSpPr>
          <p:cNvPr id="147" name="Google Shape;147;p14"/>
          <p:cNvSpPr txBox="1"/>
          <p:nvPr/>
        </p:nvSpPr>
        <p:spPr>
          <a:xfrm>
            <a:off x="3641748" y="2699072"/>
            <a:ext cx="3062775" cy="850420"/>
          </a:xfrm>
          <a:prstGeom prst="rect">
            <a:avLst/>
          </a:prstGeom>
          <a:noFill/>
          <a:ln>
            <a:noFill/>
          </a:ln>
        </p:spPr>
        <p:txBody>
          <a:bodyPr anchorCtr="0" anchor="t" bIns="31300" lIns="31300" spcFirstLastPara="1" rIns="31300" wrap="square" tIns="31300">
            <a:noAutofit/>
          </a:bodyPr>
          <a:lstStyle/>
          <a:p>
            <a:pPr indent="0" lvl="0" marL="0" marR="0" rtl="0" algn="l">
              <a:lnSpc>
                <a:spcPct val="120000"/>
              </a:lnSpc>
              <a:spcBef>
                <a:spcPts val="0"/>
              </a:spcBef>
              <a:spcAft>
                <a:spcPts val="0"/>
              </a:spcAft>
              <a:buNone/>
            </a:pPr>
            <a:r>
              <a:rPr b="1" lang="sv-SE" sz="1055" u="sng">
                <a:solidFill>
                  <a:srgbClr val="000000"/>
                </a:solidFill>
                <a:latin typeface="Arial Black"/>
                <a:ea typeface="Arial Black"/>
                <a:cs typeface="Arial Black"/>
                <a:sym typeface="Arial Black"/>
              </a:rPr>
              <a:t>Energizer website for PowerBank’s</a:t>
            </a:r>
            <a:endParaRPr b="1" sz="1055" u="sng">
              <a:solidFill>
                <a:srgbClr val="000000"/>
              </a:solidFill>
              <a:latin typeface="Arial Black"/>
              <a:ea typeface="Arial Black"/>
              <a:cs typeface="Arial Black"/>
              <a:sym typeface="Arial Black"/>
            </a:endParaRPr>
          </a:p>
          <a:p>
            <a:pPr indent="-150495" lvl="0" marL="200660" marR="0" rtl="0" algn="l">
              <a:lnSpc>
                <a:spcPct val="120000"/>
              </a:lnSpc>
              <a:spcBef>
                <a:spcPts val="0"/>
              </a:spcBef>
              <a:spcAft>
                <a:spcPts val="0"/>
              </a:spcAft>
              <a:buClr>
                <a:srgbClr val="000000"/>
              </a:buClr>
              <a:buSzPts val="790"/>
              <a:buFont typeface="Helvetica Neue Light"/>
              <a:buAutoNum type="arabicPeriod"/>
            </a:pPr>
            <a:r>
              <a:rPr lang="sv-SE" sz="790">
                <a:solidFill>
                  <a:srgbClr val="000000"/>
                </a:solidFill>
                <a:latin typeface="Helvetica Neue Light"/>
                <a:ea typeface="Helvetica Neue Light"/>
                <a:cs typeface="Helvetica Neue Light"/>
                <a:sym typeface="Helvetica Neue Light"/>
              </a:rPr>
              <a:t>Go to Energizer.com - select “</a:t>
            </a:r>
            <a:r>
              <a:rPr i="1" lang="sv-SE" sz="790">
                <a:solidFill>
                  <a:srgbClr val="000000"/>
                </a:solidFill>
                <a:latin typeface="Helvetica Neue Light"/>
                <a:ea typeface="Helvetica Neue Light"/>
                <a:cs typeface="Helvetica Neue Light"/>
                <a:sym typeface="Helvetica Neue Light"/>
              </a:rPr>
              <a:t>More Energizer Power Products</a:t>
            </a:r>
            <a:r>
              <a:rPr lang="sv-SE" sz="790">
                <a:solidFill>
                  <a:srgbClr val="000000"/>
                </a:solidFill>
                <a:latin typeface="Helvetica Neue Light"/>
                <a:ea typeface="Helvetica Neue Light"/>
                <a:cs typeface="Helvetica Neue Light"/>
                <a:sym typeface="Helvetica Neue Light"/>
              </a:rPr>
              <a:t>”.</a:t>
            </a:r>
            <a:endParaRPr sz="790">
              <a:solidFill>
                <a:srgbClr val="000000"/>
              </a:solidFill>
              <a:latin typeface="Helvetica Neue Light"/>
              <a:ea typeface="Helvetica Neue Light"/>
              <a:cs typeface="Helvetica Neue Light"/>
              <a:sym typeface="Helvetica Neue Light"/>
            </a:endParaRPr>
          </a:p>
          <a:p>
            <a:pPr indent="-150495" lvl="0" marL="200660" marR="0" rtl="0" algn="l">
              <a:lnSpc>
                <a:spcPct val="120000"/>
              </a:lnSpc>
              <a:spcBef>
                <a:spcPts val="0"/>
              </a:spcBef>
              <a:spcAft>
                <a:spcPts val="0"/>
              </a:spcAft>
              <a:buClr>
                <a:srgbClr val="000000"/>
              </a:buClr>
              <a:buSzPts val="790"/>
              <a:buFont typeface="Helvetica Neue Light"/>
              <a:buAutoNum type="arabicPeriod"/>
            </a:pPr>
            <a:r>
              <a:rPr lang="sv-SE" sz="790">
                <a:solidFill>
                  <a:srgbClr val="000000"/>
                </a:solidFill>
                <a:latin typeface="Helvetica Neue Light"/>
                <a:ea typeface="Helvetica Neue Light"/>
                <a:cs typeface="Helvetica Neue Light"/>
                <a:sym typeface="Helvetica Neue Light"/>
              </a:rPr>
              <a:t>Select </a:t>
            </a:r>
            <a:r>
              <a:rPr i="1" lang="sv-SE" sz="790">
                <a:solidFill>
                  <a:srgbClr val="000000"/>
                </a:solidFill>
                <a:latin typeface="Helvetica Neue Light"/>
                <a:ea typeface="Helvetica Neue Light"/>
                <a:cs typeface="Helvetica Neue Light"/>
                <a:sym typeface="Helvetica Neue Light"/>
              </a:rPr>
              <a:t>“Mobile Phone &amp; Tablet Chargers</a:t>
            </a:r>
            <a:r>
              <a:rPr lang="sv-SE" sz="790">
                <a:solidFill>
                  <a:srgbClr val="000000"/>
                </a:solidFill>
                <a:latin typeface="Helvetica Neue Light"/>
                <a:ea typeface="Helvetica Neue Light"/>
                <a:cs typeface="Helvetica Neue Light"/>
                <a:sym typeface="Helvetica Neue Light"/>
              </a:rPr>
              <a:t>” or “</a:t>
            </a:r>
            <a:r>
              <a:rPr i="1" lang="sv-SE" sz="790">
                <a:solidFill>
                  <a:srgbClr val="000000"/>
                </a:solidFill>
                <a:latin typeface="Helvetica Neue Light"/>
                <a:ea typeface="Helvetica Neue Light"/>
                <a:cs typeface="Helvetica Neue Light"/>
                <a:sym typeface="Helvetica Neue Light"/>
              </a:rPr>
              <a:t>Laptop Chargers</a:t>
            </a:r>
            <a:r>
              <a:rPr lang="sv-SE" sz="790">
                <a:solidFill>
                  <a:srgbClr val="000000"/>
                </a:solidFill>
                <a:latin typeface="Helvetica Neue Light"/>
                <a:ea typeface="Helvetica Neue Light"/>
                <a:cs typeface="Helvetica Neue Light"/>
                <a:sym typeface="Helvetica Neue Light"/>
              </a:rPr>
              <a:t>”.</a:t>
            </a:r>
            <a:endParaRPr sz="790">
              <a:solidFill>
                <a:srgbClr val="000000"/>
              </a:solidFill>
              <a:latin typeface="Helvetica Neue Light"/>
              <a:ea typeface="Helvetica Neue Light"/>
              <a:cs typeface="Helvetica Neue Light"/>
              <a:sym typeface="Helvetica Neue Light"/>
            </a:endParaRPr>
          </a:p>
          <a:p>
            <a:pPr indent="-150495" lvl="0" marL="200660" marR="0" rtl="0" algn="l">
              <a:lnSpc>
                <a:spcPct val="120000"/>
              </a:lnSpc>
              <a:spcBef>
                <a:spcPts val="0"/>
              </a:spcBef>
              <a:spcAft>
                <a:spcPts val="0"/>
              </a:spcAft>
              <a:buClr>
                <a:srgbClr val="000000"/>
              </a:buClr>
              <a:buSzPts val="790"/>
              <a:buFont typeface="Helvetica Neue Light"/>
              <a:buAutoNum type="arabicPeriod"/>
            </a:pPr>
            <a:r>
              <a:rPr lang="sv-SE" sz="790">
                <a:solidFill>
                  <a:srgbClr val="000000"/>
                </a:solidFill>
                <a:latin typeface="Helvetica Neue Light"/>
                <a:ea typeface="Helvetica Neue Light"/>
                <a:cs typeface="Helvetica Neue Light"/>
                <a:sym typeface="Helvetica Neue Light"/>
              </a:rPr>
              <a:t>Click on link or go directly to </a:t>
            </a:r>
            <a:r>
              <a:rPr lang="sv-SE" sz="790" u="sng">
                <a:solidFill>
                  <a:srgbClr val="000000"/>
                </a:solidFill>
                <a:latin typeface="Helvetica Neue Light"/>
                <a:ea typeface="Helvetica Neue Light"/>
                <a:cs typeface="Helvetica Neue Light"/>
                <a:sym typeface="Helvetica Neue Light"/>
              </a:rPr>
              <a:t>www.energizerpowerpacks.com</a:t>
            </a:r>
            <a:endParaRPr sz="790" u="sng">
              <a:solidFill>
                <a:srgbClr val="000000"/>
              </a:solidFill>
              <a:latin typeface="Helvetica Neue Light"/>
              <a:ea typeface="Helvetica Neue Light"/>
              <a:cs typeface="Helvetica Neue Light"/>
              <a:sym typeface="Helvetica Neue Light"/>
            </a:endParaRPr>
          </a:p>
        </p:txBody>
      </p:sp>
      <p:sp>
        <p:nvSpPr>
          <p:cNvPr id="148" name="Google Shape;148;p14"/>
          <p:cNvSpPr/>
          <p:nvPr/>
        </p:nvSpPr>
        <p:spPr>
          <a:xfrm>
            <a:off x="5465447" y="3992123"/>
            <a:ext cx="656365" cy="105908"/>
          </a:xfrm>
          <a:prstGeom prst="roundRect">
            <a:avLst>
              <a:gd fmla="val 16667" name="adj"/>
            </a:avLst>
          </a:prstGeom>
          <a:noFill/>
          <a:ln cap="flat" cmpd="sng" w="19050">
            <a:solidFill>
              <a:srgbClr val="CC0000"/>
            </a:solidFill>
            <a:prstDash val="solid"/>
            <a:round/>
            <a:headEnd len="sm" w="sm" type="none"/>
            <a:tailEnd len="sm" w="sm" type="none"/>
          </a:ln>
        </p:spPr>
        <p:txBody>
          <a:bodyPr anchorCtr="0" anchor="ctr" bIns="40075" lIns="40075" spcFirstLastPara="1" rIns="40075" wrap="square" tIns="40075">
            <a:noAutofit/>
          </a:bodyPr>
          <a:lstStyle/>
          <a:p>
            <a:pPr indent="0" lvl="0" marL="0" marR="0" rtl="0" algn="l">
              <a:spcBef>
                <a:spcPts val="0"/>
              </a:spcBef>
              <a:spcAft>
                <a:spcPts val="0"/>
              </a:spcAft>
              <a:buNone/>
            </a:pPr>
            <a:r>
              <a:t/>
            </a:r>
            <a:endParaRPr sz="615">
              <a:solidFill>
                <a:srgbClr val="000000"/>
              </a:solidFill>
              <a:latin typeface="Arial"/>
              <a:ea typeface="Arial"/>
              <a:cs typeface="Arial"/>
              <a:sym typeface="Arial"/>
            </a:endParaRPr>
          </a:p>
        </p:txBody>
      </p:sp>
      <p:cxnSp>
        <p:nvCxnSpPr>
          <p:cNvPr id="149" name="Google Shape;149;p14"/>
          <p:cNvCxnSpPr/>
          <p:nvPr/>
        </p:nvCxnSpPr>
        <p:spPr>
          <a:xfrm flipH="1">
            <a:off x="5209886" y="4098031"/>
            <a:ext cx="583743" cy="1900157"/>
          </a:xfrm>
          <a:prstGeom prst="straightConnector1">
            <a:avLst/>
          </a:prstGeom>
          <a:noFill/>
          <a:ln cap="flat" cmpd="sng" w="19050">
            <a:solidFill>
              <a:srgbClr val="FF0000"/>
            </a:solidFill>
            <a:prstDash val="solid"/>
            <a:round/>
            <a:headEnd len="sm" w="sm" type="none"/>
            <a:tailEnd len="lg" w="lg" type="triangle"/>
          </a:ln>
        </p:spPr>
      </p:cxnSp>
      <p:cxnSp>
        <p:nvCxnSpPr>
          <p:cNvPr id="150" name="Google Shape;150;p14"/>
          <p:cNvCxnSpPr/>
          <p:nvPr/>
        </p:nvCxnSpPr>
        <p:spPr>
          <a:xfrm flipH="1" rot="10800000">
            <a:off x="5539823" y="5271392"/>
            <a:ext cx="1545465" cy="747670"/>
          </a:xfrm>
          <a:prstGeom prst="straightConnector1">
            <a:avLst/>
          </a:prstGeom>
          <a:noFill/>
          <a:ln cap="flat" cmpd="sng" w="19050">
            <a:solidFill>
              <a:srgbClr val="FF0000"/>
            </a:solidFill>
            <a:prstDash val="solid"/>
            <a:round/>
            <a:headEnd len="sm" w="sm" type="none"/>
            <a:tailEnd len="lg" w="lg" type="triangle"/>
          </a:ln>
        </p:spPr>
      </p:cxnSp>
      <p:sp>
        <p:nvSpPr>
          <p:cNvPr id="151" name="Google Shape;151;p14"/>
          <p:cNvSpPr txBox="1"/>
          <p:nvPr/>
        </p:nvSpPr>
        <p:spPr>
          <a:xfrm>
            <a:off x="7173292" y="2915371"/>
            <a:ext cx="3226833" cy="346667"/>
          </a:xfrm>
          <a:prstGeom prst="rect">
            <a:avLst/>
          </a:prstGeom>
          <a:solidFill>
            <a:srgbClr val="000000"/>
          </a:solidFill>
          <a:ln>
            <a:noFill/>
          </a:ln>
        </p:spPr>
        <p:txBody>
          <a:bodyPr anchorCtr="0" anchor="t" bIns="40075" lIns="40075" spcFirstLastPara="1" rIns="40075" wrap="square" tIns="40075">
            <a:noAutofit/>
          </a:bodyPr>
          <a:lstStyle/>
          <a:p>
            <a:pPr indent="0" lvl="0" marL="0" marR="0" rtl="0" algn="ctr">
              <a:spcBef>
                <a:spcPts val="0"/>
              </a:spcBef>
              <a:spcAft>
                <a:spcPts val="0"/>
              </a:spcAft>
              <a:buNone/>
            </a:pPr>
            <a:r>
              <a:rPr lang="sv-SE" sz="1580">
                <a:solidFill>
                  <a:srgbClr val="FFFFFF"/>
                </a:solidFill>
                <a:latin typeface="Arial"/>
                <a:ea typeface="Arial"/>
                <a:cs typeface="Arial"/>
                <a:sym typeface="Arial"/>
              </a:rPr>
              <a:t>www.energizerpowerpacks.com</a:t>
            </a:r>
            <a:endParaRPr sz="1580">
              <a:solidFill>
                <a:srgbClr val="FFFFFF"/>
              </a:solidFill>
              <a:latin typeface="Arial"/>
              <a:ea typeface="Arial"/>
              <a:cs typeface="Arial"/>
              <a:sym typeface="Arial"/>
            </a:endParaRPr>
          </a:p>
        </p:txBody>
      </p:sp>
      <p:pic>
        <p:nvPicPr>
          <p:cNvPr descr="Energizer_Bunny.png" id="152" name="Google Shape;152;p14"/>
          <p:cNvPicPr preferRelativeResize="0"/>
          <p:nvPr/>
        </p:nvPicPr>
        <p:blipFill rotWithShape="1">
          <a:blip r:embed="rId11">
            <a:alphaModFix/>
          </a:blip>
          <a:srcRect b="0" l="0" r="0" t="0"/>
          <a:stretch/>
        </p:blipFill>
        <p:spPr>
          <a:xfrm>
            <a:off x="9548938" y="1419225"/>
            <a:ext cx="778946" cy="911070"/>
          </a:xfrm>
          <a:prstGeom prst="rect">
            <a:avLst/>
          </a:prstGeom>
          <a:noFill/>
          <a:ln>
            <a:noFill/>
          </a:ln>
        </p:spPr>
      </p:pic>
      <p:cxnSp>
        <p:nvCxnSpPr>
          <p:cNvPr id="153" name="Google Shape;153;p14"/>
          <p:cNvCxnSpPr>
            <a:stCxn id="138" idx="3"/>
          </p:cNvCxnSpPr>
          <p:nvPr/>
        </p:nvCxnSpPr>
        <p:spPr>
          <a:xfrm flipH="1" rot="10800000">
            <a:off x="2086481" y="5623024"/>
            <a:ext cx="1329000" cy="22200"/>
          </a:xfrm>
          <a:prstGeom prst="straightConnector1">
            <a:avLst/>
          </a:prstGeom>
          <a:noFill/>
          <a:ln cap="flat" cmpd="sng" w="25400">
            <a:solidFill>
              <a:srgbClr val="000000"/>
            </a:solidFill>
            <a:prstDash val="solid"/>
            <a:miter lim="8000"/>
            <a:headEnd len="sm" w="sm" type="none"/>
            <a:tailEnd len="lg" w="lg" type="stealth"/>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57" name="Shape 157"/>
        <p:cNvGrpSpPr/>
        <p:nvPr/>
      </p:nvGrpSpPr>
      <p:grpSpPr>
        <a:xfrm>
          <a:off x="0" y="0"/>
          <a:ext cx="0" cy="0"/>
          <a:chOff x="0" y="0"/>
          <a:chExt cx="0" cy="0"/>
        </a:xfrm>
      </p:grpSpPr>
      <p:pic>
        <p:nvPicPr>
          <p:cNvPr id="158" name="Google Shape;158;p15"/>
          <p:cNvPicPr preferRelativeResize="0"/>
          <p:nvPr/>
        </p:nvPicPr>
        <p:blipFill rotWithShape="1">
          <a:blip r:embed="rId4">
            <a:alphaModFix/>
          </a:blip>
          <a:srcRect b="0" l="0" r="0" t="0"/>
          <a:stretch/>
        </p:blipFill>
        <p:spPr>
          <a:xfrm>
            <a:off x="-27568" y="1002506"/>
            <a:ext cx="10720968" cy="61317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62" name="Shape 162"/>
        <p:cNvGrpSpPr/>
        <p:nvPr/>
      </p:nvGrpSpPr>
      <p:grpSpPr>
        <a:xfrm>
          <a:off x="0" y="0"/>
          <a:ext cx="0" cy="0"/>
          <a:chOff x="0" y="0"/>
          <a:chExt cx="0" cy="0"/>
        </a:xfrm>
      </p:grpSpPr>
      <p:sp>
        <p:nvSpPr>
          <p:cNvPr id="163" name="Google Shape;163;p16"/>
          <p:cNvSpPr/>
          <p:nvPr/>
        </p:nvSpPr>
        <p:spPr>
          <a:xfrm>
            <a:off x="0" y="1119187"/>
            <a:ext cx="10720968" cy="6015038"/>
          </a:xfrm>
          <a:custGeom>
            <a:rect b="b" l="l" r="r" t="t"/>
            <a:pathLst>
              <a:path extrusionOk="0" h="6400800" w="5482590">
                <a:moveTo>
                  <a:pt x="0" y="6400800"/>
                </a:moveTo>
                <a:lnTo>
                  <a:pt x="5482199" y="6400800"/>
                </a:lnTo>
                <a:lnTo>
                  <a:pt x="5482199" y="0"/>
                </a:lnTo>
                <a:lnTo>
                  <a:pt x="0" y="0"/>
                </a:lnTo>
                <a:lnTo>
                  <a:pt x="0" y="64008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rPr b="1" lang="sv-SE" sz="3160">
                <a:solidFill>
                  <a:schemeClr val="dk1"/>
                </a:solidFill>
                <a:latin typeface="Calibri"/>
                <a:ea typeface="Calibri"/>
                <a:cs typeface="Calibri"/>
                <a:sym typeface="Calibri"/>
              </a:rPr>
              <a:t>Mr. Energizer</a:t>
            </a:r>
            <a:r>
              <a:rPr b="1" baseline="30000" lang="sv-SE" sz="3160">
                <a:solidFill>
                  <a:schemeClr val="dk1"/>
                </a:solidFill>
                <a:latin typeface="Calibri"/>
                <a:ea typeface="Calibri"/>
                <a:cs typeface="Calibri"/>
                <a:sym typeface="Calibri"/>
              </a:rPr>
              <a:t>®</a:t>
            </a:r>
            <a:endParaRPr b="1" sz="3160">
              <a:solidFill>
                <a:schemeClr val="dk1"/>
              </a:solidFill>
              <a:latin typeface="Calibri"/>
              <a:ea typeface="Calibri"/>
              <a:cs typeface="Calibri"/>
              <a:sym typeface="Calibri"/>
            </a:endParaRPr>
          </a:p>
          <a:p>
            <a:pPr indent="0" lvl="0" marL="0" marR="0" rtl="0" algn="l">
              <a:spcBef>
                <a:spcPts val="0"/>
              </a:spcBef>
              <a:spcAft>
                <a:spcPts val="0"/>
              </a:spcAft>
              <a:buNone/>
            </a:pPr>
            <a:r>
              <a:rPr lang="sv-SE" sz="3160">
                <a:solidFill>
                  <a:schemeClr val="dk1"/>
                </a:solidFill>
                <a:latin typeface="Calibri"/>
                <a:ea typeface="Calibri"/>
                <a:cs typeface="Calibri"/>
                <a:sym typeface="Calibri"/>
              </a:rPr>
              <a:t>Mr. Energizer</a:t>
            </a:r>
            <a:r>
              <a:rPr baseline="30000" lang="sv-SE" sz="3160">
                <a:solidFill>
                  <a:schemeClr val="dk1"/>
                </a:solidFill>
                <a:latin typeface="Calibri"/>
                <a:ea typeface="Calibri"/>
                <a:cs typeface="Calibri"/>
                <a:sym typeface="Calibri"/>
              </a:rPr>
              <a:t>®</a:t>
            </a:r>
            <a:r>
              <a:rPr lang="sv-SE" sz="3160">
                <a:solidFill>
                  <a:schemeClr val="dk1"/>
                </a:solidFill>
                <a:latin typeface="Calibri"/>
                <a:ea typeface="Calibri"/>
                <a:cs typeface="Calibri"/>
                <a:sym typeface="Calibri"/>
              </a:rPr>
              <a:t> is more than just a battery. He represents our spirit of performance and longevity, always challenging what he sees around him with the same unbridled energy and performance that our products deliver time after time.</a:t>
            </a:r>
            <a:endParaRPr sz="3160">
              <a:solidFill>
                <a:schemeClr val="dk1"/>
              </a:solidFill>
              <a:latin typeface="Calibri"/>
              <a:ea typeface="Calibri"/>
              <a:cs typeface="Calibri"/>
              <a:sym typeface="Calibri"/>
            </a:endParaRPr>
          </a:p>
          <a:p>
            <a:pPr indent="0" lvl="0" marL="0" marR="0" rtl="0" algn="l">
              <a:spcBef>
                <a:spcPts val="0"/>
              </a:spcBef>
              <a:spcAft>
                <a:spcPts val="0"/>
              </a:spcAft>
              <a:buNone/>
            </a:pPr>
            <a:r>
              <a:rPr lang="sv-SE" sz="3160">
                <a:solidFill>
                  <a:schemeClr val="dk1"/>
                </a:solidFill>
                <a:latin typeface="Calibri"/>
                <a:ea typeface="Calibri"/>
                <a:cs typeface="Calibri"/>
                <a:sym typeface="Calibri"/>
              </a:rPr>
              <a:t> </a:t>
            </a:r>
            <a:endParaRPr sz="3160">
              <a:solidFill>
                <a:schemeClr val="dk1"/>
              </a:solidFill>
              <a:latin typeface="Calibri"/>
              <a:ea typeface="Calibri"/>
              <a:cs typeface="Calibri"/>
              <a:sym typeface="Calibri"/>
            </a:endParaRPr>
          </a:p>
          <a:p>
            <a:pPr indent="0" lvl="0" marL="0" marR="0" rtl="0" algn="l">
              <a:spcBef>
                <a:spcPts val="0"/>
              </a:spcBef>
              <a:spcAft>
                <a:spcPts val="0"/>
              </a:spcAft>
              <a:buNone/>
            </a:pPr>
            <a:r>
              <a:rPr lang="sv-SE" sz="3160">
                <a:solidFill>
                  <a:schemeClr val="dk1"/>
                </a:solidFill>
                <a:latin typeface="Calibri"/>
                <a:ea typeface="Calibri"/>
                <a:cs typeface="Calibri"/>
                <a:sym typeface="Calibri"/>
              </a:rPr>
              <a:t> </a:t>
            </a:r>
            <a:endParaRPr sz="3160">
              <a:solidFill>
                <a:schemeClr val="dk1"/>
              </a:solidFill>
              <a:latin typeface="Calibri"/>
              <a:ea typeface="Calibri"/>
              <a:cs typeface="Calibri"/>
              <a:sym typeface="Calibri"/>
            </a:endParaRPr>
          </a:p>
          <a:p>
            <a:pPr indent="0" lvl="0" marL="0" marR="0" rtl="0" algn="l">
              <a:spcBef>
                <a:spcPts val="0"/>
              </a:spcBef>
              <a:spcAft>
                <a:spcPts val="0"/>
              </a:spcAft>
              <a:buNone/>
            </a:pPr>
            <a:r>
              <a:rPr lang="sv-SE" sz="3160">
                <a:solidFill>
                  <a:schemeClr val="dk1"/>
                </a:solidFill>
                <a:latin typeface="Calibri"/>
                <a:ea typeface="Calibri"/>
                <a:cs typeface="Calibri"/>
                <a:sym typeface="Calibri"/>
              </a:rPr>
              <a:t> </a:t>
            </a:r>
            <a:endParaRPr sz="3160">
              <a:solidFill>
                <a:schemeClr val="dk1"/>
              </a:solidFill>
              <a:latin typeface="Calibri"/>
              <a:ea typeface="Calibri"/>
              <a:cs typeface="Calibri"/>
              <a:sym typeface="Calibri"/>
            </a:endParaRPr>
          </a:p>
          <a:p>
            <a:pPr indent="0" lvl="0" marL="0" marR="0" rtl="0" algn="l">
              <a:spcBef>
                <a:spcPts val="0"/>
              </a:spcBef>
              <a:spcAft>
                <a:spcPts val="0"/>
              </a:spcAft>
              <a:buNone/>
            </a:pPr>
            <a:r>
              <a:rPr lang="sv-SE" sz="3160">
                <a:solidFill>
                  <a:schemeClr val="dk1"/>
                </a:solidFill>
                <a:latin typeface="Calibri"/>
                <a:ea typeface="Calibri"/>
                <a:cs typeface="Calibri"/>
                <a:sym typeface="Calibri"/>
              </a:rPr>
              <a:t> </a:t>
            </a:r>
            <a:endParaRPr sz="3160">
              <a:solidFill>
                <a:schemeClr val="dk1"/>
              </a:solidFill>
              <a:latin typeface="Calibri"/>
              <a:ea typeface="Calibri"/>
              <a:cs typeface="Calibri"/>
              <a:sym typeface="Calibri"/>
            </a:endParaRPr>
          </a:p>
          <a:p>
            <a:pPr indent="0" lvl="0" marL="0" marR="0" rtl="0" algn="l">
              <a:spcBef>
                <a:spcPts val="0"/>
              </a:spcBef>
              <a:spcAft>
                <a:spcPts val="0"/>
              </a:spcAft>
              <a:buNone/>
            </a:pPr>
            <a:r>
              <a:rPr lang="sv-SE" sz="3160">
                <a:solidFill>
                  <a:schemeClr val="dk1"/>
                </a:solidFill>
                <a:latin typeface="Calibri"/>
                <a:ea typeface="Calibri"/>
                <a:cs typeface="Calibri"/>
                <a:sym typeface="Calibri"/>
              </a:rPr>
              <a:t> </a:t>
            </a:r>
            <a:endParaRPr sz="3160">
              <a:solidFill>
                <a:schemeClr val="dk1"/>
              </a:solidFill>
              <a:latin typeface="Calibri"/>
              <a:ea typeface="Calibri"/>
              <a:cs typeface="Calibri"/>
              <a:sym typeface="Calibri"/>
            </a:endParaRPr>
          </a:p>
          <a:p>
            <a:pPr indent="0" lvl="0" marL="0" marR="0" rtl="0" algn="l">
              <a:spcBef>
                <a:spcPts val="0"/>
              </a:spcBef>
              <a:spcAft>
                <a:spcPts val="0"/>
              </a:spcAft>
              <a:buNone/>
            </a:pPr>
            <a:r>
              <a:rPr lang="sv-SE" sz="3160">
                <a:solidFill>
                  <a:schemeClr val="dk1"/>
                </a:solidFill>
                <a:latin typeface="Calibri"/>
                <a:ea typeface="Calibri"/>
                <a:cs typeface="Calibri"/>
                <a:sym typeface="Calibri"/>
              </a:rPr>
              <a:t> </a:t>
            </a:r>
            <a:endParaRPr sz="3160">
              <a:solidFill>
                <a:schemeClr val="dk1"/>
              </a:solidFill>
              <a:latin typeface="Calibri"/>
              <a:ea typeface="Calibri"/>
              <a:cs typeface="Calibri"/>
              <a:sym typeface="Calibri"/>
            </a:endParaRPr>
          </a:p>
        </p:txBody>
      </p:sp>
      <p:sp>
        <p:nvSpPr>
          <p:cNvPr id="164" name="Google Shape;164;p16"/>
          <p:cNvSpPr txBox="1"/>
          <p:nvPr/>
        </p:nvSpPr>
        <p:spPr>
          <a:xfrm>
            <a:off x="232804" y="1390448"/>
            <a:ext cx="10617655" cy="485967"/>
          </a:xfrm>
          <a:prstGeom prst="rect">
            <a:avLst/>
          </a:prstGeom>
          <a:noFill/>
          <a:ln>
            <a:noFill/>
          </a:ln>
        </p:spPr>
        <p:txBody>
          <a:bodyPr anchorCtr="0" anchor="t" bIns="0" lIns="0" spcFirstLastPara="1" rIns="0" wrap="square" tIns="0">
            <a:spAutoFit/>
          </a:bodyPr>
          <a:lstStyle/>
          <a:p>
            <a:pPr indent="0" lvl="0" marL="11430" marR="0" rtl="0" algn="l">
              <a:lnSpc>
                <a:spcPct val="100000"/>
              </a:lnSpc>
              <a:spcBef>
                <a:spcPts val="0"/>
              </a:spcBef>
              <a:spcAft>
                <a:spcPts val="0"/>
              </a:spcAft>
              <a:buClr>
                <a:srgbClr val="FF0000"/>
              </a:buClr>
              <a:buSzPts val="3160"/>
              <a:buFont typeface="Arial"/>
              <a:buNone/>
            </a:pPr>
            <a:r>
              <a:rPr b="1" i="1" lang="sv-SE" sz="3160">
                <a:solidFill>
                  <a:srgbClr val="FF0000"/>
                </a:solidFill>
                <a:latin typeface="Arial"/>
                <a:ea typeface="Arial"/>
                <a:cs typeface="Arial"/>
                <a:sym typeface="Arial"/>
              </a:rPr>
              <a:t>                                </a:t>
            </a:r>
            <a:endParaRPr b="1" baseline="30000" sz="2455">
              <a:solidFill>
                <a:srgbClr val="FF0000"/>
              </a:solidFill>
              <a:latin typeface="Microsoft JhengHei"/>
              <a:ea typeface="Microsoft JhengHei"/>
              <a:cs typeface="Microsoft JhengHei"/>
              <a:sym typeface="Microsoft JhengHei"/>
            </a:endParaRPr>
          </a:p>
        </p:txBody>
      </p:sp>
      <p:pic>
        <p:nvPicPr>
          <p:cNvPr id="165" name="Google Shape;165;p16"/>
          <p:cNvPicPr preferRelativeResize="0"/>
          <p:nvPr/>
        </p:nvPicPr>
        <p:blipFill rotWithShape="1">
          <a:blip r:embed="rId4">
            <a:alphaModFix/>
          </a:blip>
          <a:srcRect b="0" l="0" r="0" t="0"/>
          <a:stretch/>
        </p:blipFill>
        <p:spPr>
          <a:xfrm>
            <a:off x="0" y="979565"/>
            <a:ext cx="10720968" cy="3792460"/>
          </a:xfrm>
          <a:prstGeom prst="rect">
            <a:avLst/>
          </a:prstGeom>
          <a:noFill/>
          <a:ln>
            <a:noFill/>
          </a:ln>
        </p:spPr>
      </p:pic>
      <p:sp>
        <p:nvSpPr>
          <p:cNvPr id="166" name="Google Shape;166;p16"/>
          <p:cNvSpPr txBox="1"/>
          <p:nvPr/>
        </p:nvSpPr>
        <p:spPr>
          <a:xfrm>
            <a:off x="585108" y="4462968"/>
            <a:ext cx="7598377" cy="15504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v-SE" sz="1580">
                <a:solidFill>
                  <a:schemeClr val="lt1"/>
                </a:solidFill>
                <a:latin typeface="Calibri"/>
                <a:ea typeface="Calibri"/>
                <a:cs typeface="Calibri"/>
                <a:sym typeface="Calibri"/>
              </a:rPr>
              <a:t>“</a:t>
            </a:r>
            <a:r>
              <a:rPr b="1" lang="sv-SE" sz="1580">
                <a:solidFill>
                  <a:schemeClr val="lt1"/>
                </a:solidFill>
                <a:latin typeface="Calibri"/>
                <a:ea typeface="Calibri"/>
                <a:cs typeface="Calibri"/>
                <a:sym typeface="Calibri"/>
              </a:rPr>
              <a:t>We</a:t>
            </a:r>
            <a:r>
              <a:rPr lang="sv-SE" sz="1580">
                <a:solidFill>
                  <a:schemeClr val="lt1"/>
                </a:solidFill>
                <a:latin typeface="Calibri"/>
                <a:ea typeface="Calibri"/>
                <a:cs typeface="Calibri"/>
                <a:sym typeface="Calibri"/>
              </a:rPr>
              <a:t> believe that everyone has the power to make a positive impact on the world around them,” says Kent Hatton, Brand Group Director, Energizer Canada Inc. “Energizer does it through the products we make and the programs we support, where performance and responsibility are paramount. Today’s consumers are looking for that balance between performance and responsibility that Energizer delivers, and our new brand banner, now that’s positivenergy effectively communicates that.</a:t>
            </a:r>
            <a:endParaRPr sz="158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70" name="Shape 170"/>
        <p:cNvGrpSpPr/>
        <p:nvPr/>
      </p:nvGrpSpPr>
      <p:grpSpPr>
        <a:xfrm>
          <a:off x="0" y="0"/>
          <a:ext cx="0" cy="0"/>
          <a:chOff x="0" y="0"/>
          <a:chExt cx="0" cy="0"/>
        </a:xfrm>
      </p:grpSpPr>
      <p:sp>
        <p:nvSpPr>
          <p:cNvPr id="171" name="Google Shape;171;p17"/>
          <p:cNvSpPr/>
          <p:nvPr/>
        </p:nvSpPr>
        <p:spPr>
          <a:xfrm>
            <a:off x="0" y="962025"/>
            <a:ext cx="10693400" cy="5638800"/>
          </a:xfrm>
          <a:custGeom>
            <a:rect b="b" l="l" r="r" t="t"/>
            <a:pathLst>
              <a:path extrusionOk="0" h="5143500" w="9144000">
                <a:moveTo>
                  <a:pt x="0" y="0"/>
                </a:moveTo>
                <a:lnTo>
                  <a:pt x="9144000" y="0"/>
                </a:lnTo>
                <a:lnTo>
                  <a:pt x="9144000" y="5143500"/>
                </a:lnTo>
                <a:lnTo>
                  <a:pt x="0" y="5143500"/>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17"/>
          <p:cNvSpPr/>
          <p:nvPr/>
        </p:nvSpPr>
        <p:spPr>
          <a:xfrm>
            <a:off x="4157981" y="962025"/>
            <a:ext cx="6522719" cy="236982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17"/>
          <p:cNvSpPr txBox="1"/>
          <p:nvPr/>
        </p:nvSpPr>
        <p:spPr>
          <a:xfrm>
            <a:off x="1998930" y="3587070"/>
            <a:ext cx="6111240" cy="689932"/>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sv-SE" sz="4400">
                <a:solidFill>
                  <a:srgbClr val="FFFFFF"/>
                </a:solidFill>
                <a:latin typeface="Arial"/>
                <a:ea typeface="Arial"/>
                <a:cs typeface="Arial"/>
                <a:sym typeface="Arial"/>
              </a:rPr>
              <a:t>Energizer Power Bank</a:t>
            </a:r>
            <a:endParaRPr sz="44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